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5" r:id="rId9"/>
    <p:sldId id="266" r:id="rId10"/>
    <p:sldId id="267" r:id="rId11"/>
    <p:sldId id="268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schäftsführung" initials="GF" lastIdx="2" clrIdx="0">
    <p:extLst>
      <p:ext uri="{19B8F6BF-5375-455C-9EA6-DF929625EA0E}">
        <p15:presenceInfo xmlns:p15="http://schemas.microsoft.com/office/powerpoint/2012/main" userId="Geschäftsführu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image" Target="../media/image2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87261-ED6E-4BDB-A18D-EC60D560A12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0F43D56-7533-484B-8B8B-F8A601A95FBE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„Kanzleimanager“</a:t>
          </a:r>
        </a:p>
      </dgm:t>
    </dgm:pt>
    <dgm:pt modelId="{9D647FE9-8ED0-4452-8B8B-CA5C621C5323}" type="parTrans" cxnId="{215D5472-2B2A-4CD6-BC0B-FF9F7086A58A}">
      <dgm:prSet/>
      <dgm:spPr/>
      <dgm:t>
        <a:bodyPr/>
        <a:lstStyle/>
        <a:p>
          <a:endParaRPr lang="de-DE"/>
        </a:p>
      </dgm:t>
    </dgm:pt>
    <dgm:pt modelId="{5B7E921C-9BBD-44DB-8C9C-389C1EC6211F}" type="sibTrans" cxnId="{215D5472-2B2A-4CD6-BC0B-FF9F7086A58A}">
      <dgm:prSet/>
      <dgm:spPr/>
      <dgm:t>
        <a:bodyPr/>
        <a:lstStyle/>
        <a:p>
          <a:endParaRPr lang="de-DE"/>
        </a:p>
      </dgm:t>
    </dgm:pt>
    <dgm:pt modelId="{25064CBA-84D9-49CA-91D2-11F16821469E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de-DE" dirty="0"/>
            <a:t>„Rechte Hand des Anwalts“</a:t>
          </a:r>
        </a:p>
      </dgm:t>
    </dgm:pt>
    <dgm:pt modelId="{6BF574DE-9595-442C-A734-E29A865AD59F}" type="parTrans" cxnId="{1AE18C2B-E286-436A-AC6B-9294BAFDD0FD}">
      <dgm:prSet/>
      <dgm:spPr/>
      <dgm:t>
        <a:bodyPr/>
        <a:lstStyle/>
        <a:p>
          <a:endParaRPr lang="de-DE"/>
        </a:p>
      </dgm:t>
    </dgm:pt>
    <dgm:pt modelId="{62632B9D-494B-4047-B76F-B5AD351DAF1D}" type="sibTrans" cxnId="{1AE18C2B-E286-436A-AC6B-9294BAFDD0FD}">
      <dgm:prSet/>
      <dgm:spPr/>
      <dgm:t>
        <a:bodyPr/>
        <a:lstStyle/>
        <a:p>
          <a:endParaRPr lang="de-DE"/>
        </a:p>
      </dgm:t>
    </dgm:pt>
    <dgm:pt modelId="{86D9094C-8E23-47EC-A00A-872A5A644B7C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de-DE" dirty="0"/>
            <a:t>„Legal </a:t>
          </a:r>
          <a:r>
            <a:rPr lang="de-DE" dirty="0" err="1"/>
            <a:t>Assistant</a:t>
          </a:r>
          <a:r>
            <a:rPr lang="de-DE" dirty="0"/>
            <a:t>“</a:t>
          </a:r>
        </a:p>
      </dgm:t>
    </dgm:pt>
    <dgm:pt modelId="{4AFA8232-7E5C-4315-B7B2-2B967D3BBC3A}" type="parTrans" cxnId="{ED5DA448-85B2-4855-9F3D-5446BDDE5B61}">
      <dgm:prSet/>
      <dgm:spPr/>
      <dgm:t>
        <a:bodyPr/>
        <a:lstStyle/>
        <a:p>
          <a:endParaRPr lang="de-DE"/>
        </a:p>
      </dgm:t>
    </dgm:pt>
    <dgm:pt modelId="{65BD0A9A-B732-4C63-BB04-62E9E1243046}" type="sibTrans" cxnId="{ED5DA448-85B2-4855-9F3D-5446BDDE5B61}">
      <dgm:prSet/>
      <dgm:spPr/>
      <dgm:t>
        <a:bodyPr/>
        <a:lstStyle/>
        <a:p>
          <a:endParaRPr lang="de-DE"/>
        </a:p>
      </dgm:t>
    </dgm:pt>
    <dgm:pt modelId="{A475C480-A9B7-4464-9BC8-9061AF26D268}" type="pres">
      <dgm:prSet presAssocID="{BD287261-ED6E-4BDB-A18D-EC60D560A12C}" presName="compositeShape" presStyleCnt="0">
        <dgm:presLayoutVars>
          <dgm:chMax val="7"/>
          <dgm:dir/>
          <dgm:resizeHandles val="exact"/>
        </dgm:presLayoutVars>
      </dgm:prSet>
      <dgm:spPr/>
    </dgm:pt>
    <dgm:pt modelId="{3069E440-CCCD-4F26-B7C0-843582583122}" type="pres">
      <dgm:prSet presAssocID="{A0F43D56-7533-484B-8B8B-F8A601A95FBE}" presName="circ1" presStyleLbl="vennNode1" presStyleIdx="0" presStyleCnt="3" custLinFactNeighborX="-7711" custLinFactNeighborY="-643"/>
      <dgm:spPr/>
    </dgm:pt>
    <dgm:pt modelId="{E78868C5-8CAA-435B-B805-BD275A4C57CA}" type="pres">
      <dgm:prSet presAssocID="{A0F43D56-7533-484B-8B8B-F8A601A95FB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CAD2B42-D8A9-49A5-9EB7-4C5C68361572}" type="pres">
      <dgm:prSet presAssocID="{25064CBA-84D9-49CA-91D2-11F16821469E}" presName="circ2" presStyleLbl="vennNode1" presStyleIdx="1" presStyleCnt="3"/>
      <dgm:spPr/>
    </dgm:pt>
    <dgm:pt modelId="{06B0816D-BF25-4AA5-963B-7FAC100FD67D}" type="pres">
      <dgm:prSet presAssocID="{25064CBA-84D9-49CA-91D2-11F16821469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3E9335B-BB00-4D6C-AD0A-72DBD74BFA25}" type="pres">
      <dgm:prSet presAssocID="{86D9094C-8E23-47EC-A00A-872A5A644B7C}" presName="circ3" presStyleLbl="vennNode1" presStyleIdx="2" presStyleCnt="3" custLinFactNeighborX="7430" custLinFactNeighborY="46260"/>
      <dgm:spPr/>
    </dgm:pt>
    <dgm:pt modelId="{33FBBBF1-23A0-4142-BC40-97556F5781D0}" type="pres">
      <dgm:prSet presAssocID="{86D9094C-8E23-47EC-A00A-872A5A644B7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AE18C2B-E286-436A-AC6B-9294BAFDD0FD}" srcId="{BD287261-ED6E-4BDB-A18D-EC60D560A12C}" destId="{25064CBA-84D9-49CA-91D2-11F16821469E}" srcOrd="1" destOrd="0" parTransId="{6BF574DE-9595-442C-A734-E29A865AD59F}" sibTransId="{62632B9D-494B-4047-B76F-B5AD351DAF1D}"/>
    <dgm:cxn modelId="{ED5DA448-85B2-4855-9F3D-5446BDDE5B61}" srcId="{BD287261-ED6E-4BDB-A18D-EC60D560A12C}" destId="{86D9094C-8E23-47EC-A00A-872A5A644B7C}" srcOrd="2" destOrd="0" parTransId="{4AFA8232-7E5C-4315-B7B2-2B967D3BBC3A}" sibTransId="{65BD0A9A-B732-4C63-BB04-62E9E1243046}"/>
    <dgm:cxn modelId="{215D5472-2B2A-4CD6-BC0B-FF9F7086A58A}" srcId="{BD287261-ED6E-4BDB-A18D-EC60D560A12C}" destId="{A0F43D56-7533-484B-8B8B-F8A601A95FBE}" srcOrd="0" destOrd="0" parTransId="{9D647FE9-8ED0-4452-8B8B-CA5C621C5323}" sibTransId="{5B7E921C-9BBD-44DB-8C9C-389C1EC6211F}"/>
    <dgm:cxn modelId="{252003AF-3F52-46B6-84E4-FEC4E32284AE}" type="presOf" srcId="{BD287261-ED6E-4BDB-A18D-EC60D560A12C}" destId="{A475C480-A9B7-4464-9BC8-9061AF26D268}" srcOrd="0" destOrd="0" presId="urn:microsoft.com/office/officeart/2005/8/layout/venn1"/>
    <dgm:cxn modelId="{681355B5-09F0-44A5-A660-B34A1A2A7379}" type="presOf" srcId="{25064CBA-84D9-49CA-91D2-11F16821469E}" destId="{DCAD2B42-D8A9-49A5-9EB7-4C5C68361572}" srcOrd="0" destOrd="0" presId="urn:microsoft.com/office/officeart/2005/8/layout/venn1"/>
    <dgm:cxn modelId="{1683DCBB-7676-4DF8-BA69-2866C5F938C3}" type="presOf" srcId="{A0F43D56-7533-484B-8B8B-F8A601A95FBE}" destId="{E78868C5-8CAA-435B-B805-BD275A4C57CA}" srcOrd="1" destOrd="0" presId="urn:microsoft.com/office/officeart/2005/8/layout/venn1"/>
    <dgm:cxn modelId="{481C6FD6-AC7B-4498-AA26-B17C9D2E5980}" type="presOf" srcId="{25064CBA-84D9-49CA-91D2-11F16821469E}" destId="{06B0816D-BF25-4AA5-963B-7FAC100FD67D}" srcOrd="1" destOrd="0" presId="urn:microsoft.com/office/officeart/2005/8/layout/venn1"/>
    <dgm:cxn modelId="{00AF7CED-C97F-4D93-9AC6-C275660DE7D5}" type="presOf" srcId="{86D9094C-8E23-47EC-A00A-872A5A644B7C}" destId="{F3E9335B-BB00-4D6C-AD0A-72DBD74BFA25}" srcOrd="0" destOrd="0" presId="urn:microsoft.com/office/officeart/2005/8/layout/venn1"/>
    <dgm:cxn modelId="{29491EF1-27E5-4768-9CB0-79096879C3E9}" type="presOf" srcId="{A0F43D56-7533-484B-8B8B-F8A601A95FBE}" destId="{3069E440-CCCD-4F26-B7C0-843582583122}" srcOrd="0" destOrd="0" presId="urn:microsoft.com/office/officeart/2005/8/layout/venn1"/>
    <dgm:cxn modelId="{FE0D8EF1-08A4-497F-848E-E123E32251BF}" type="presOf" srcId="{86D9094C-8E23-47EC-A00A-872A5A644B7C}" destId="{33FBBBF1-23A0-4142-BC40-97556F5781D0}" srcOrd="1" destOrd="0" presId="urn:microsoft.com/office/officeart/2005/8/layout/venn1"/>
    <dgm:cxn modelId="{3C09C2B3-BA9F-4E3E-B0EC-EF907CFA4515}" type="presParOf" srcId="{A475C480-A9B7-4464-9BC8-9061AF26D268}" destId="{3069E440-CCCD-4F26-B7C0-843582583122}" srcOrd="0" destOrd="0" presId="urn:microsoft.com/office/officeart/2005/8/layout/venn1"/>
    <dgm:cxn modelId="{B910686E-5778-4124-A68F-98BA5AB1A951}" type="presParOf" srcId="{A475C480-A9B7-4464-9BC8-9061AF26D268}" destId="{E78868C5-8CAA-435B-B805-BD275A4C57CA}" srcOrd="1" destOrd="0" presId="urn:microsoft.com/office/officeart/2005/8/layout/venn1"/>
    <dgm:cxn modelId="{D7020705-B54F-4A88-97B5-9C6993099F79}" type="presParOf" srcId="{A475C480-A9B7-4464-9BC8-9061AF26D268}" destId="{DCAD2B42-D8A9-49A5-9EB7-4C5C68361572}" srcOrd="2" destOrd="0" presId="urn:microsoft.com/office/officeart/2005/8/layout/venn1"/>
    <dgm:cxn modelId="{6434AA1F-BD99-4CCF-A001-70468ACAFBDD}" type="presParOf" srcId="{A475C480-A9B7-4464-9BC8-9061AF26D268}" destId="{06B0816D-BF25-4AA5-963B-7FAC100FD67D}" srcOrd="3" destOrd="0" presId="urn:microsoft.com/office/officeart/2005/8/layout/venn1"/>
    <dgm:cxn modelId="{01523311-7D17-40D8-8552-83B9951F29B3}" type="presParOf" srcId="{A475C480-A9B7-4464-9BC8-9061AF26D268}" destId="{F3E9335B-BB00-4D6C-AD0A-72DBD74BFA25}" srcOrd="4" destOrd="0" presId="urn:microsoft.com/office/officeart/2005/8/layout/venn1"/>
    <dgm:cxn modelId="{C1D3A1B4-1601-4AF6-B6F5-BFB5CC575074}" type="presParOf" srcId="{A475C480-A9B7-4464-9BC8-9061AF26D268}" destId="{33FBBBF1-23A0-4142-BC40-97556F5781D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004783-7A08-4DAC-A88C-A716FC64049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06E94C6-3FD0-452B-BEEF-0F5A0D73FDAF}">
      <dgm:prSet phldrT="[Text]"/>
      <dgm:spPr>
        <a:solidFill>
          <a:schemeClr val="accent4"/>
        </a:solidFill>
      </dgm:spPr>
      <dgm:t>
        <a:bodyPr/>
        <a:lstStyle/>
        <a:p>
          <a:r>
            <a:rPr lang="de-DE" dirty="0"/>
            <a:t>Anerkannter Ausbildungsberuf</a:t>
          </a:r>
        </a:p>
      </dgm:t>
    </dgm:pt>
    <dgm:pt modelId="{888EC9A4-6063-4B7F-B769-046DE397B7C5}" type="parTrans" cxnId="{00C63B4C-AAEB-4D09-A257-DF8D48FE6FBA}">
      <dgm:prSet/>
      <dgm:spPr/>
      <dgm:t>
        <a:bodyPr/>
        <a:lstStyle/>
        <a:p>
          <a:endParaRPr lang="de-DE"/>
        </a:p>
      </dgm:t>
    </dgm:pt>
    <dgm:pt modelId="{2995CAF8-D1EA-4EC0-AF49-58CD2070F708}" type="sibTrans" cxnId="{00C63B4C-AAEB-4D09-A257-DF8D48FE6FBA}">
      <dgm:prSet/>
      <dgm:spPr/>
      <dgm:t>
        <a:bodyPr/>
        <a:lstStyle/>
        <a:p>
          <a:endParaRPr lang="de-DE"/>
        </a:p>
      </dgm:t>
    </dgm:pt>
    <dgm:pt modelId="{841F689D-A9A8-4862-B227-B2D06E4881B2}">
      <dgm:prSet phldrT="[Text]"/>
      <dgm:spPr>
        <a:solidFill>
          <a:srgbClr val="00B0F0"/>
        </a:solidFill>
      </dgm:spPr>
      <dgm:t>
        <a:bodyPr/>
        <a:lstStyle/>
        <a:p>
          <a:r>
            <a:rPr lang="de-DE" dirty="0"/>
            <a:t>Schulabschluss:</a:t>
          </a:r>
        </a:p>
        <a:p>
          <a:r>
            <a:rPr lang="de-DE" dirty="0"/>
            <a:t>Kein bestimmter Abschluss erforderlich, ideal aber Realschulabschluss oder Abitur</a:t>
          </a:r>
        </a:p>
      </dgm:t>
    </dgm:pt>
    <dgm:pt modelId="{9C0B2E55-FC22-4DE7-8059-0A7F2A5123C5}" type="parTrans" cxnId="{F56C428F-E61F-4DAA-9DF0-07370EEB8585}">
      <dgm:prSet/>
      <dgm:spPr/>
      <dgm:t>
        <a:bodyPr/>
        <a:lstStyle/>
        <a:p>
          <a:endParaRPr lang="de-DE"/>
        </a:p>
      </dgm:t>
    </dgm:pt>
    <dgm:pt modelId="{57D6EC06-3288-4BB0-9B09-E7123F36EEC6}" type="sibTrans" cxnId="{F56C428F-E61F-4DAA-9DF0-07370EEB8585}">
      <dgm:prSet/>
      <dgm:spPr/>
      <dgm:t>
        <a:bodyPr/>
        <a:lstStyle/>
        <a:p>
          <a:endParaRPr lang="de-DE"/>
        </a:p>
      </dgm:t>
    </dgm:pt>
    <dgm:pt modelId="{0D4279A8-174F-4CE3-87F5-0164BAC17158}">
      <dgm:prSet phldrT="[Text]"/>
      <dgm:spPr>
        <a:solidFill>
          <a:srgbClr val="002060"/>
        </a:solidFill>
      </dgm:spPr>
      <dgm:t>
        <a:bodyPr/>
        <a:lstStyle/>
        <a:p>
          <a:r>
            <a:rPr lang="de-DE" dirty="0"/>
            <a:t>Arbeitsorte:</a:t>
          </a:r>
        </a:p>
        <a:p>
          <a:r>
            <a:rPr lang="de-DE" dirty="0"/>
            <a:t>Kanzlei und Berufsschule</a:t>
          </a:r>
        </a:p>
      </dgm:t>
    </dgm:pt>
    <dgm:pt modelId="{937AEB03-020B-4D36-A8E8-B40EC5CBD515}" type="parTrans" cxnId="{18FF3CD2-5B45-4E56-BFD3-6171341C8514}">
      <dgm:prSet/>
      <dgm:spPr/>
      <dgm:t>
        <a:bodyPr/>
        <a:lstStyle/>
        <a:p>
          <a:endParaRPr lang="de-DE"/>
        </a:p>
      </dgm:t>
    </dgm:pt>
    <dgm:pt modelId="{65FA4510-9095-4032-B758-5F7C725C9131}" type="sibTrans" cxnId="{18FF3CD2-5B45-4E56-BFD3-6171341C8514}">
      <dgm:prSet/>
      <dgm:spPr/>
      <dgm:t>
        <a:bodyPr/>
        <a:lstStyle/>
        <a:p>
          <a:endParaRPr lang="de-DE"/>
        </a:p>
      </dgm:t>
    </dgm:pt>
    <dgm:pt modelId="{5E97009D-8AED-464A-83B4-8EBD97A6B61D}">
      <dgm:prSet phldrT="[Text]"/>
      <dgm:spPr>
        <a:solidFill>
          <a:srgbClr val="00B050"/>
        </a:solidFill>
      </dgm:spPr>
      <dgm:t>
        <a:bodyPr/>
        <a:lstStyle/>
        <a:p>
          <a:r>
            <a:rPr lang="de-DE" dirty="0"/>
            <a:t>Zwischenprüfung und Abschlussprüfung</a:t>
          </a:r>
        </a:p>
      </dgm:t>
    </dgm:pt>
    <dgm:pt modelId="{CCCBC2F6-BB28-4203-8CA2-7D3DB484F904}" type="parTrans" cxnId="{F3D5AD36-F899-4D08-AC3F-D7B4468EEAF4}">
      <dgm:prSet/>
      <dgm:spPr/>
      <dgm:t>
        <a:bodyPr/>
        <a:lstStyle/>
        <a:p>
          <a:endParaRPr lang="de-DE"/>
        </a:p>
      </dgm:t>
    </dgm:pt>
    <dgm:pt modelId="{F1FFBD9B-AE4F-4ADB-824A-12BD31D480CA}" type="sibTrans" cxnId="{F3D5AD36-F899-4D08-AC3F-D7B4468EEAF4}">
      <dgm:prSet/>
      <dgm:spPr/>
      <dgm:t>
        <a:bodyPr/>
        <a:lstStyle/>
        <a:p>
          <a:endParaRPr lang="de-DE"/>
        </a:p>
      </dgm:t>
    </dgm:pt>
    <dgm:pt modelId="{A825ABFA-F2A9-4B82-8BD9-70BE89B8AAF0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DE" dirty="0"/>
            <a:t>Fort- und Weiterbildungsmöglichkeiten</a:t>
          </a:r>
        </a:p>
      </dgm:t>
    </dgm:pt>
    <dgm:pt modelId="{70D9B93D-3277-4B4E-B27C-5CF595A4D2DB}" type="parTrans" cxnId="{9BD548AD-E81A-42AE-A792-31F131988274}">
      <dgm:prSet/>
      <dgm:spPr/>
      <dgm:t>
        <a:bodyPr/>
        <a:lstStyle/>
        <a:p>
          <a:endParaRPr lang="de-DE"/>
        </a:p>
      </dgm:t>
    </dgm:pt>
    <dgm:pt modelId="{80F16196-7875-4CCA-851A-B7BD8638A80E}" type="sibTrans" cxnId="{9BD548AD-E81A-42AE-A792-31F131988274}">
      <dgm:prSet/>
      <dgm:spPr/>
      <dgm:t>
        <a:bodyPr/>
        <a:lstStyle/>
        <a:p>
          <a:endParaRPr lang="de-DE"/>
        </a:p>
      </dgm:t>
    </dgm:pt>
    <dgm:pt modelId="{E81B67D7-3D05-41A7-A82F-C871C99980DA}">
      <dgm:prSet/>
      <dgm:spPr>
        <a:solidFill>
          <a:srgbClr val="FF0000"/>
        </a:solidFill>
      </dgm:spPr>
      <dgm:t>
        <a:bodyPr/>
        <a:lstStyle/>
        <a:p>
          <a:r>
            <a:rPr lang="de-DE" dirty="0"/>
            <a:t>Ausbildungsdauer: in der Regel 3 Jahre</a:t>
          </a:r>
        </a:p>
      </dgm:t>
    </dgm:pt>
    <dgm:pt modelId="{CCB7F798-F26F-4DB8-B0DA-F99C9629450D}" type="parTrans" cxnId="{42ACB4A9-D893-4A56-9D70-B60034B6EF5C}">
      <dgm:prSet/>
      <dgm:spPr/>
      <dgm:t>
        <a:bodyPr/>
        <a:lstStyle/>
        <a:p>
          <a:endParaRPr lang="de-DE"/>
        </a:p>
      </dgm:t>
    </dgm:pt>
    <dgm:pt modelId="{49F82803-D452-47A5-ADEF-D3075D280EED}" type="sibTrans" cxnId="{42ACB4A9-D893-4A56-9D70-B60034B6EF5C}">
      <dgm:prSet/>
      <dgm:spPr/>
      <dgm:t>
        <a:bodyPr/>
        <a:lstStyle/>
        <a:p>
          <a:endParaRPr lang="de-DE"/>
        </a:p>
      </dgm:t>
    </dgm:pt>
    <dgm:pt modelId="{AAB3F76E-1C87-4081-B8EF-6FF7C43A0531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e-DE" dirty="0"/>
            <a:t>Duale Ausbildung</a:t>
          </a:r>
        </a:p>
        <a:p>
          <a:r>
            <a:rPr lang="de-DE" dirty="0"/>
            <a:t>in Kanzlei und Berufsschule</a:t>
          </a:r>
        </a:p>
      </dgm:t>
    </dgm:pt>
    <dgm:pt modelId="{E400AF99-A446-46BB-9205-DC06FB0D7581}" type="parTrans" cxnId="{DE34EA7A-7967-4D82-8FBD-0296F2A7EEF4}">
      <dgm:prSet/>
      <dgm:spPr/>
      <dgm:t>
        <a:bodyPr/>
        <a:lstStyle/>
        <a:p>
          <a:endParaRPr lang="de-DE"/>
        </a:p>
      </dgm:t>
    </dgm:pt>
    <dgm:pt modelId="{7DDA2DDA-39B2-4905-A542-1D431D7BE9E3}" type="sibTrans" cxnId="{DE34EA7A-7967-4D82-8FBD-0296F2A7EEF4}">
      <dgm:prSet/>
      <dgm:spPr/>
      <dgm:t>
        <a:bodyPr/>
        <a:lstStyle/>
        <a:p>
          <a:endParaRPr lang="de-DE"/>
        </a:p>
      </dgm:t>
    </dgm:pt>
    <dgm:pt modelId="{B1D8D64F-14E0-4B1D-81D5-908AB780655C}" type="pres">
      <dgm:prSet presAssocID="{93004783-7A08-4DAC-A88C-A716FC64049C}" presName="diagram" presStyleCnt="0">
        <dgm:presLayoutVars>
          <dgm:dir/>
          <dgm:resizeHandles val="exact"/>
        </dgm:presLayoutVars>
      </dgm:prSet>
      <dgm:spPr/>
    </dgm:pt>
    <dgm:pt modelId="{6B8F8082-FCA9-4D6B-8F0A-3DE55E67472A}" type="pres">
      <dgm:prSet presAssocID="{306E94C6-3FD0-452B-BEEF-0F5A0D73FDAF}" presName="node" presStyleLbl="node1" presStyleIdx="0" presStyleCnt="7">
        <dgm:presLayoutVars>
          <dgm:bulletEnabled val="1"/>
        </dgm:presLayoutVars>
      </dgm:prSet>
      <dgm:spPr/>
    </dgm:pt>
    <dgm:pt modelId="{54723C7B-EC55-4B06-946B-E9A3A49D93C0}" type="pres">
      <dgm:prSet presAssocID="{2995CAF8-D1EA-4EC0-AF49-58CD2070F708}" presName="sibTrans" presStyleCnt="0"/>
      <dgm:spPr/>
    </dgm:pt>
    <dgm:pt modelId="{58352583-755F-4586-B234-0B53E918917F}" type="pres">
      <dgm:prSet presAssocID="{AAB3F76E-1C87-4081-B8EF-6FF7C43A0531}" presName="node" presStyleLbl="node1" presStyleIdx="1" presStyleCnt="7">
        <dgm:presLayoutVars>
          <dgm:bulletEnabled val="1"/>
        </dgm:presLayoutVars>
      </dgm:prSet>
      <dgm:spPr/>
    </dgm:pt>
    <dgm:pt modelId="{918BB7DE-5D10-41A9-9F83-D7B24E0C80DC}" type="pres">
      <dgm:prSet presAssocID="{7DDA2DDA-39B2-4905-A542-1D431D7BE9E3}" presName="sibTrans" presStyleCnt="0"/>
      <dgm:spPr/>
    </dgm:pt>
    <dgm:pt modelId="{F7A5DA55-C211-4509-A45D-22BC4202D26C}" type="pres">
      <dgm:prSet presAssocID="{E81B67D7-3D05-41A7-A82F-C871C99980DA}" presName="node" presStyleLbl="node1" presStyleIdx="2" presStyleCnt="7">
        <dgm:presLayoutVars>
          <dgm:bulletEnabled val="1"/>
        </dgm:presLayoutVars>
      </dgm:prSet>
      <dgm:spPr/>
    </dgm:pt>
    <dgm:pt modelId="{20B9C136-E462-419D-9011-B97F0549043C}" type="pres">
      <dgm:prSet presAssocID="{49F82803-D452-47A5-ADEF-D3075D280EED}" presName="sibTrans" presStyleCnt="0"/>
      <dgm:spPr/>
    </dgm:pt>
    <dgm:pt modelId="{DB125F9B-8646-4FFA-9B71-63E7BA20BCFD}" type="pres">
      <dgm:prSet presAssocID="{841F689D-A9A8-4862-B227-B2D06E4881B2}" presName="node" presStyleLbl="node1" presStyleIdx="3" presStyleCnt="7">
        <dgm:presLayoutVars>
          <dgm:bulletEnabled val="1"/>
        </dgm:presLayoutVars>
      </dgm:prSet>
      <dgm:spPr/>
    </dgm:pt>
    <dgm:pt modelId="{8289F33E-2567-48B2-B5BE-F84AD1B866EB}" type="pres">
      <dgm:prSet presAssocID="{57D6EC06-3288-4BB0-9B09-E7123F36EEC6}" presName="sibTrans" presStyleCnt="0"/>
      <dgm:spPr/>
    </dgm:pt>
    <dgm:pt modelId="{51506CED-9B0A-47AB-BD03-82759553BA6D}" type="pres">
      <dgm:prSet presAssocID="{0D4279A8-174F-4CE3-87F5-0164BAC17158}" presName="node" presStyleLbl="node1" presStyleIdx="4" presStyleCnt="7">
        <dgm:presLayoutVars>
          <dgm:bulletEnabled val="1"/>
        </dgm:presLayoutVars>
      </dgm:prSet>
      <dgm:spPr/>
    </dgm:pt>
    <dgm:pt modelId="{64ABDA2A-6FEE-4714-BADF-E6B99D232C12}" type="pres">
      <dgm:prSet presAssocID="{65FA4510-9095-4032-B758-5F7C725C9131}" presName="sibTrans" presStyleCnt="0"/>
      <dgm:spPr/>
    </dgm:pt>
    <dgm:pt modelId="{3F93DC25-DC5E-4B12-B6CC-3BAC4468B030}" type="pres">
      <dgm:prSet presAssocID="{5E97009D-8AED-464A-83B4-8EBD97A6B61D}" presName="node" presStyleLbl="node1" presStyleIdx="5" presStyleCnt="7">
        <dgm:presLayoutVars>
          <dgm:bulletEnabled val="1"/>
        </dgm:presLayoutVars>
      </dgm:prSet>
      <dgm:spPr/>
    </dgm:pt>
    <dgm:pt modelId="{0E3D0849-80BD-4C48-9411-EB735D4D05BD}" type="pres">
      <dgm:prSet presAssocID="{F1FFBD9B-AE4F-4ADB-824A-12BD31D480CA}" presName="sibTrans" presStyleCnt="0"/>
      <dgm:spPr/>
    </dgm:pt>
    <dgm:pt modelId="{162EB1D3-6E4A-44F9-86F5-B6985A3E7D45}" type="pres">
      <dgm:prSet presAssocID="{A825ABFA-F2A9-4B82-8BD9-70BE89B8AAF0}" presName="node" presStyleLbl="node1" presStyleIdx="6" presStyleCnt="7">
        <dgm:presLayoutVars>
          <dgm:bulletEnabled val="1"/>
        </dgm:presLayoutVars>
      </dgm:prSet>
      <dgm:spPr/>
    </dgm:pt>
  </dgm:ptLst>
  <dgm:cxnLst>
    <dgm:cxn modelId="{65550617-7583-4F88-9D2D-E690292A954E}" type="presOf" srcId="{841F689D-A9A8-4862-B227-B2D06E4881B2}" destId="{DB125F9B-8646-4FFA-9B71-63E7BA20BCFD}" srcOrd="0" destOrd="0" presId="urn:microsoft.com/office/officeart/2005/8/layout/default"/>
    <dgm:cxn modelId="{F3D5AD36-F899-4D08-AC3F-D7B4468EEAF4}" srcId="{93004783-7A08-4DAC-A88C-A716FC64049C}" destId="{5E97009D-8AED-464A-83B4-8EBD97A6B61D}" srcOrd="5" destOrd="0" parTransId="{CCCBC2F6-BB28-4203-8CA2-7D3DB484F904}" sibTransId="{F1FFBD9B-AE4F-4ADB-824A-12BD31D480CA}"/>
    <dgm:cxn modelId="{2077AF46-C1BB-4266-BBF3-A49A14C01BC8}" type="presOf" srcId="{5E97009D-8AED-464A-83B4-8EBD97A6B61D}" destId="{3F93DC25-DC5E-4B12-B6CC-3BAC4468B030}" srcOrd="0" destOrd="0" presId="urn:microsoft.com/office/officeart/2005/8/layout/default"/>
    <dgm:cxn modelId="{00C63B4C-AAEB-4D09-A257-DF8D48FE6FBA}" srcId="{93004783-7A08-4DAC-A88C-A716FC64049C}" destId="{306E94C6-3FD0-452B-BEEF-0F5A0D73FDAF}" srcOrd="0" destOrd="0" parTransId="{888EC9A4-6063-4B7F-B769-046DE397B7C5}" sibTransId="{2995CAF8-D1EA-4EC0-AF49-58CD2070F708}"/>
    <dgm:cxn modelId="{9ED5534F-E3A7-4250-8B10-D797D0F78784}" type="presOf" srcId="{AAB3F76E-1C87-4081-B8EF-6FF7C43A0531}" destId="{58352583-755F-4586-B234-0B53E918917F}" srcOrd="0" destOrd="0" presId="urn:microsoft.com/office/officeart/2005/8/layout/default"/>
    <dgm:cxn modelId="{8E172A51-F704-4C20-A6D7-3D2879A5536C}" type="presOf" srcId="{0D4279A8-174F-4CE3-87F5-0164BAC17158}" destId="{51506CED-9B0A-47AB-BD03-82759553BA6D}" srcOrd="0" destOrd="0" presId="urn:microsoft.com/office/officeart/2005/8/layout/default"/>
    <dgm:cxn modelId="{DE34EA7A-7967-4D82-8FBD-0296F2A7EEF4}" srcId="{93004783-7A08-4DAC-A88C-A716FC64049C}" destId="{AAB3F76E-1C87-4081-B8EF-6FF7C43A0531}" srcOrd="1" destOrd="0" parTransId="{E400AF99-A446-46BB-9205-DC06FB0D7581}" sibTransId="{7DDA2DDA-39B2-4905-A542-1D431D7BE9E3}"/>
    <dgm:cxn modelId="{F56C428F-E61F-4DAA-9DF0-07370EEB8585}" srcId="{93004783-7A08-4DAC-A88C-A716FC64049C}" destId="{841F689D-A9A8-4862-B227-B2D06E4881B2}" srcOrd="3" destOrd="0" parTransId="{9C0B2E55-FC22-4DE7-8059-0A7F2A5123C5}" sibTransId="{57D6EC06-3288-4BB0-9B09-E7123F36EEC6}"/>
    <dgm:cxn modelId="{42ACB4A9-D893-4A56-9D70-B60034B6EF5C}" srcId="{93004783-7A08-4DAC-A88C-A716FC64049C}" destId="{E81B67D7-3D05-41A7-A82F-C871C99980DA}" srcOrd="2" destOrd="0" parTransId="{CCB7F798-F26F-4DB8-B0DA-F99C9629450D}" sibTransId="{49F82803-D452-47A5-ADEF-D3075D280EED}"/>
    <dgm:cxn modelId="{9BD548AD-E81A-42AE-A792-31F131988274}" srcId="{93004783-7A08-4DAC-A88C-A716FC64049C}" destId="{A825ABFA-F2A9-4B82-8BD9-70BE89B8AAF0}" srcOrd="6" destOrd="0" parTransId="{70D9B93D-3277-4B4E-B27C-5CF595A4D2DB}" sibTransId="{80F16196-7875-4CCA-851A-B7BD8638A80E}"/>
    <dgm:cxn modelId="{6DF265BA-E027-420F-993A-0B8360793573}" type="presOf" srcId="{306E94C6-3FD0-452B-BEEF-0F5A0D73FDAF}" destId="{6B8F8082-FCA9-4D6B-8F0A-3DE55E67472A}" srcOrd="0" destOrd="0" presId="urn:microsoft.com/office/officeart/2005/8/layout/default"/>
    <dgm:cxn modelId="{18FF3CD2-5B45-4E56-BFD3-6171341C8514}" srcId="{93004783-7A08-4DAC-A88C-A716FC64049C}" destId="{0D4279A8-174F-4CE3-87F5-0164BAC17158}" srcOrd="4" destOrd="0" parTransId="{937AEB03-020B-4D36-A8E8-B40EC5CBD515}" sibTransId="{65FA4510-9095-4032-B758-5F7C725C9131}"/>
    <dgm:cxn modelId="{022A9AD3-2D8A-44CB-85D8-FD5720662CD7}" type="presOf" srcId="{E81B67D7-3D05-41A7-A82F-C871C99980DA}" destId="{F7A5DA55-C211-4509-A45D-22BC4202D26C}" srcOrd="0" destOrd="0" presId="urn:microsoft.com/office/officeart/2005/8/layout/default"/>
    <dgm:cxn modelId="{35F10AEE-7CC4-4202-9E42-7469DCD523B0}" type="presOf" srcId="{A825ABFA-F2A9-4B82-8BD9-70BE89B8AAF0}" destId="{162EB1D3-6E4A-44F9-86F5-B6985A3E7D45}" srcOrd="0" destOrd="0" presId="urn:microsoft.com/office/officeart/2005/8/layout/default"/>
    <dgm:cxn modelId="{6D823AF5-387E-45F3-93CA-1BC6E36F2B0A}" type="presOf" srcId="{93004783-7A08-4DAC-A88C-A716FC64049C}" destId="{B1D8D64F-14E0-4B1D-81D5-908AB780655C}" srcOrd="0" destOrd="0" presId="urn:microsoft.com/office/officeart/2005/8/layout/default"/>
    <dgm:cxn modelId="{B7BE6EF7-2F7E-4FA6-8609-A206F2C15367}" type="presParOf" srcId="{B1D8D64F-14E0-4B1D-81D5-908AB780655C}" destId="{6B8F8082-FCA9-4D6B-8F0A-3DE55E67472A}" srcOrd="0" destOrd="0" presId="urn:microsoft.com/office/officeart/2005/8/layout/default"/>
    <dgm:cxn modelId="{8246DC6C-1AFE-4C9D-AAEC-FCFE5CB64CF3}" type="presParOf" srcId="{B1D8D64F-14E0-4B1D-81D5-908AB780655C}" destId="{54723C7B-EC55-4B06-946B-E9A3A49D93C0}" srcOrd="1" destOrd="0" presId="urn:microsoft.com/office/officeart/2005/8/layout/default"/>
    <dgm:cxn modelId="{2939204B-694F-4526-BBA9-A54AF07A8297}" type="presParOf" srcId="{B1D8D64F-14E0-4B1D-81D5-908AB780655C}" destId="{58352583-755F-4586-B234-0B53E918917F}" srcOrd="2" destOrd="0" presId="urn:microsoft.com/office/officeart/2005/8/layout/default"/>
    <dgm:cxn modelId="{7D1FAAB8-2B16-418D-BAAE-A20D18FECE0E}" type="presParOf" srcId="{B1D8D64F-14E0-4B1D-81D5-908AB780655C}" destId="{918BB7DE-5D10-41A9-9F83-D7B24E0C80DC}" srcOrd="3" destOrd="0" presId="urn:microsoft.com/office/officeart/2005/8/layout/default"/>
    <dgm:cxn modelId="{83C769B2-AEB7-4C45-AAD6-11F9ABBED369}" type="presParOf" srcId="{B1D8D64F-14E0-4B1D-81D5-908AB780655C}" destId="{F7A5DA55-C211-4509-A45D-22BC4202D26C}" srcOrd="4" destOrd="0" presId="urn:microsoft.com/office/officeart/2005/8/layout/default"/>
    <dgm:cxn modelId="{0790DBA4-813C-46D1-94E9-07FC94E619AD}" type="presParOf" srcId="{B1D8D64F-14E0-4B1D-81D5-908AB780655C}" destId="{20B9C136-E462-419D-9011-B97F0549043C}" srcOrd="5" destOrd="0" presId="urn:microsoft.com/office/officeart/2005/8/layout/default"/>
    <dgm:cxn modelId="{CB25C63E-615A-4C55-B1BE-3FC70335C1ED}" type="presParOf" srcId="{B1D8D64F-14E0-4B1D-81D5-908AB780655C}" destId="{DB125F9B-8646-4FFA-9B71-63E7BA20BCFD}" srcOrd="6" destOrd="0" presId="urn:microsoft.com/office/officeart/2005/8/layout/default"/>
    <dgm:cxn modelId="{157725DD-3F84-4AE8-9903-20080BC8B09D}" type="presParOf" srcId="{B1D8D64F-14E0-4B1D-81D5-908AB780655C}" destId="{8289F33E-2567-48B2-B5BE-F84AD1B866EB}" srcOrd="7" destOrd="0" presId="urn:microsoft.com/office/officeart/2005/8/layout/default"/>
    <dgm:cxn modelId="{41E86254-1F3D-4163-8F83-28DF3ABC31DF}" type="presParOf" srcId="{B1D8D64F-14E0-4B1D-81D5-908AB780655C}" destId="{51506CED-9B0A-47AB-BD03-82759553BA6D}" srcOrd="8" destOrd="0" presId="urn:microsoft.com/office/officeart/2005/8/layout/default"/>
    <dgm:cxn modelId="{98878BEC-93F5-45B3-8566-BE8838EF2C38}" type="presParOf" srcId="{B1D8D64F-14E0-4B1D-81D5-908AB780655C}" destId="{64ABDA2A-6FEE-4714-BADF-E6B99D232C12}" srcOrd="9" destOrd="0" presId="urn:microsoft.com/office/officeart/2005/8/layout/default"/>
    <dgm:cxn modelId="{5E5D70BD-7CCE-4D47-9C60-8CBC51FB3494}" type="presParOf" srcId="{B1D8D64F-14E0-4B1D-81D5-908AB780655C}" destId="{3F93DC25-DC5E-4B12-B6CC-3BAC4468B030}" srcOrd="10" destOrd="0" presId="urn:microsoft.com/office/officeart/2005/8/layout/default"/>
    <dgm:cxn modelId="{1D57D67F-D2EF-46DB-8478-6994E393BE6A}" type="presParOf" srcId="{B1D8D64F-14E0-4B1D-81D5-908AB780655C}" destId="{0E3D0849-80BD-4C48-9411-EB735D4D05BD}" srcOrd="11" destOrd="0" presId="urn:microsoft.com/office/officeart/2005/8/layout/default"/>
    <dgm:cxn modelId="{86C21CB0-9FA6-4123-9C98-C8C84F1FACAB}" type="presParOf" srcId="{B1D8D64F-14E0-4B1D-81D5-908AB780655C}" destId="{162EB1D3-6E4A-44F9-86F5-B6985A3E7D4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3D87CE-A318-459B-A7C2-4C2A3D40966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4673ABE-F505-4116-84AC-73FA5C42EF33}">
      <dgm:prSet phldrT="[Text]"/>
      <dgm:spPr>
        <a:solidFill>
          <a:schemeClr val="accent2"/>
        </a:solidFill>
      </dgm:spPr>
      <dgm:t>
        <a:bodyPr/>
        <a:lstStyle/>
        <a:p>
          <a:r>
            <a:rPr lang="de-DE" dirty="0"/>
            <a:t>Kommunikation</a:t>
          </a:r>
        </a:p>
      </dgm:t>
    </dgm:pt>
    <dgm:pt modelId="{CF9491DA-A826-42D5-B26E-4A2584220C4B}" type="parTrans" cxnId="{44191F04-75E6-45B8-ABB9-5529A09EC433}">
      <dgm:prSet/>
      <dgm:spPr/>
      <dgm:t>
        <a:bodyPr/>
        <a:lstStyle/>
        <a:p>
          <a:endParaRPr lang="de-DE"/>
        </a:p>
      </dgm:t>
    </dgm:pt>
    <dgm:pt modelId="{4A6F7F2A-08D2-42B7-97A2-DC137C827E6F}" type="sibTrans" cxnId="{44191F04-75E6-45B8-ABB9-5529A09EC433}">
      <dgm:prSet/>
      <dgm:spPr/>
      <dgm:t>
        <a:bodyPr/>
        <a:lstStyle/>
        <a:p>
          <a:endParaRPr lang="de-DE"/>
        </a:p>
      </dgm:t>
    </dgm:pt>
    <dgm:pt modelId="{15812288-CDA2-4E5A-8A3D-3D9DC2058111}">
      <dgm:prSet phldrT="[Text]" custT="1"/>
      <dgm:spPr/>
      <dgm:t>
        <a:bodyPr/>
        <a:lstStyle/>
        <a:p>
          <a:pPr>
            <a:buNone/>
          </a:pPr>
          <a:endParaRPr lang="de-DE" sz="1000" dirty="0"/>
        </a:p>
        <a:p>
          <a:pPr>
            <a:buNone/>
          </a:pPr>
          <a:r>
            <a:rPr lang="de-DE" sz="1000" dirty="0"/>
            <a:t>Telefonische Vereinbarung von Terminen mit Mandanten, Rückfragen bei Mandanten, Kanzleien, Gerichten und Behörden</a:t>
          </a:r>
        </a:p>
        <a:p>
          <a:pPr>
            <a:buNone/>
          </a:pPr>
          <a:endParaRPr lang="de-DE" sz="600" dirty="0"/>
        </a:p>
        <a:p>
          <a:pPr>
            <a:buNone/>
          </a:pPr>
          <a:endParaRPr lang="de-DE" sz="600" dirty="0"/>
        </a:p>
      </dgm:t>
    </dgm:pt>
    <dgm:pt modelId="{6292C4B7-132B-46F1-BD31-653A9163B1F4}" type="parTrans" cxnId="{9C91573D-1D1D-4E9A-B7D3-93BA8826A3D8}">
      <dgm:prSet/>
      <dgm:spPr/>
      <dgm:t>
        <a:bodyPr/>
        <a:lstStyle/>
        <a:p>
          <a:endParaRPr lang="de-DE"/>
        </a:p>
      </dgm:t>
    </dgm:pt>
    <dgm:pt modelId="{41B90058-A5D3-4033-B6FC-5A5996BD8080}" type="sibTrans" cxnId="{9C91573D-1D1D-4E9A-B7D3-93BA8826A3D8}">
      <dgm:prSet/>
      <dgm:spPr/>
      <dgm:t>
        <a:bodyPr/>
        <a:lstStyle/>
        <a:p>
          <a:endParaRPr lang="de-DE"/>
        </a:p>
      </dgm:t>
    </dgm:pt>
    <dgm:pt modelId="{7EBEAC4D-2337-462E-A7BD-1532B824F607}">
      <dgm:prSet phldrT="[Text]" custT="1"/>
      <dgm:spPr/>
      <dgm:t>
        <a:bodyPr/>
        <a:lstStyle/>
        <a:p>
          <a:r>
            <a:rPr lang="de-DE" sz="1000" dirty="0"/>
            <a:t>Korrespondenz mit Mandanten, Versicherungen, Gegnern, Behörden, Sachverständigen und Gerichten </a:t>
          </a:r>
        </a:p>
      </dgm:t>
    </dgm:pt>
    <dgm:pt modelId="{4B269DCA-C2BF-472D-8400-F1FFABCDFBC7}" type="parTrans" cxnId="{FF3C2BD2-93F6-4DDB-8802-C2923F814CA9}">
      <dgm:prSet/>
      <dgm:spPr/>
      <dgm:t>
        <a:bodyPr/>
        <a:lstStyle/>
        <a:p>
          <a:endParaRPr lang="de-DE"/>
        </a:p>
      </dgm:t>
    </dgm:pt>
    <dgm:pt modelId="{19551BDB-3563-48B6-90D1-08232DEB991F}" type="sibTrans" cxnId="{FF3C2BD2-93F6-4DDB-8802-C2923F814CA9}">
      <dgm:prSet/>
      <dgm:spPr/>
      <dgm:t>
        <a:bodyPr/>
        <a:lstStyle/>
        <a:p>
          <a:endParaRPr lang="de-DE"/>
        </a:p>
      </dgm:t>
    </dgm:pt>
    <dgm:pt modelId="{4789CF24-99F3-481C-A223-23961FCB42AC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DE" dirty="0"/>
            <a:t>Aktenbearbeitung</a:t>
          </a:r>
        </a:p>
      </dgm:t>
    </dgm:pt>
    <dgm:pt modelId="{36E3B34C-9CFE-4395-B374-FD59145CCF02}" type="parTrans" cxnId="{2475F44D-582F-4277-A21B-76B2751ED276}">
      <dgm:prSet/>
      <dgm:spPr/>
      <dgm:t>
        <a:bodyPr/>
        <a:lstStyle/>
        <a:p>
          <a:endParaRPr lang="de-DE"/>
        </a:p>
      </dgm:t>
    </dgm:pt>
    <dgm:pt modelId="{8968EC6B-7E7E-4E89-9B3B-8130349EF1D4}" type="sibTrans" cxnId="{2475F44D-582F-4277-A21B-76B2751ED276}">
      <dgm:prSet/>
      <dgm:spPr/>
      <dgm:t>
        <a:bodyPr/>
        <a:lstStyle/>
        <a:p>
          <a:endParaRPr lang="de-DE"/>
        </a:p>
      </dgm:t>
    </dgm:pt>
    <dgm:pt modelId="{8E9E9CD6-41E5-477B-9890-AB4EA855B6C1}">
      <dgm:prSet phldrT="[Text]" custT="1"/>
      <dgm:spPr/>
      <dgm:t>
        <a:bodyPr/>
        <a:lstStyle/>
        <a:p>
          <a:r>
            <a:rPr lang="de-DE" sz="800" dirty="0"/>
            <a:t>Anlage von Akten(elektronischen Akten oder Papierakten, Einscannen von Dokumenten, Fertigung von Kopien</a:t>
          </a:r>
        </a:p>
        <a:p>
          <a:r>
            <a:rPr lang="de-DE" sz="800" dirty="0"/>
            <a:t>Schreiben von Rechnungen </a:t>
          </a:r>
        </a:p>
        <a:p>
          <a:r>
            <a:rPr lang="de-DE" sz="800" dirty="0"/>
            <a:t>Durchsetzung der Forderungen der Mandanten im Wege der Zwangsvollstreckung</a:t>
          </a:r>
        </a:p>
      </dgm:t>
    </dgm:pt>
    <dgm:pt modelId="{CC0CF7D4-0AA5-42B0-97E4-9D60060F276C}" type="parTrans" cxnId="{FF33FD25-7853-4A96-8BC9-BBA32C74D074}">
      <dgm:prSet/>
      <dgm:spPr/>
      <dgm:t>
        <a:bodyPr/>
        <a:lstStyle/>
        <a:p>
          <a:endParaRPr lang="de-DE"/>
        </a:p>
      </dgm:t>
    </dgm:pt>
    <dgm:pt modelId="{D3E72E5C-2EAF-4B51-8665-C350FD59E606}" type="sibTrans" cxnId="{FF33FD25-7853-4A96-8BC9-BBA32C74D074}">
      <dgm:prSet/>
      <dgm:spPr/>
      <dgm:t>
        <a:bodyPr/>
        <a:lstStyle/>
        <a:p>
          <a:endParaRPr lang="de-DE"/>
        </a:p>
      </dgm:t>
    </dgm:pt>
    <dgm:pt modelId="{E52C7EDA-E78F-427E-90D7-5C12117BC376}">
      <dgm:prSet phldrT="[Text]"/>
      <dgm:spPr/>
      <dgm:t>
        <a:bodyPr/>
        <a:lstStyle/>
        <a:p>
          <a:r>
            <a:rPr lang="de-DE" dirty="0"/>
            <a:t>Fertigung von Schriftsätzen an Gerichte, Behörden, Dritte</a:t>
          </a:r>
        </a:p>
        <a:p>
          <a:r>
            <a:rPr lang="de-DE" dirty="0"/>
            <a:t>Weiterleitung von Schriftsätzen an die Mandanten und Rechtschutzversicherungen</a:t>
          </a:r>
        </a:p>
      </dgm:t>
    </dgm:pt>
    <dgm:pt modelId="{9E5D522F-6271-4505-BB50-199856ACE3A1}" type="parTrans" cxnId="{24CE56A8-9A50-423B-90C0-B557E00F803B}">
      <dgm:prSet/>
      <dgm:spPr/>
      <dgm:t>
        <a:bodyPr/>
        <a:lstStyle/>
        <a:p>
          <a:endParaRPr lang="de-DE"/>
        </a:p>
      </dgm:t>
    </dgm:pt>
    <dgm:pt modelId="{F6F755B9-A66E-4737-B203-99A68781E227}" type="sibTrans" cxnId="{24CE56A8-9A50-423B-90C0-B557E00F803B}">
      <dgm:prSet/>
      <dgm:spPr/>
      <dgm:t>
        <a:bodyPr/>
        <a:lstStyle/>
        <a:p>
          <a:endParaRPr lang="de-DE"/>
        </a:p>
      </dgm:t>
    </dgm:pt>
    <dgm:pt modelId="{293C27C1-9252-44BE-A1F4-4B47A571C50A}" type="pres">
      <dgm:prSet presAssocID="{273D87CE-A318-459B-A7C2-4C2A3D4096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B427B8-3C2C-4C38-918A-6A45F10F9B8A}" type="pres">
      <dgm:prSet presAssocID="{14673ABE-F505-4116-84AC-73FA5C42EF33}" presName="root" presStyleCnt="0"/>
      <dgm:spPr/>
    </dgm:pt>
    <dgm:pt modelId="{F610E5BF-7141-4F7C-B66A-11A9279D691F}" type="pres">
      <dgm:prSet presAssocID="{14673ABE-F505-4116-84AC-73FA5C42EF33}" presName="rootComposite" presStyleCnt="0"/>
      <dgm:spPr/>
    </dgm:pt>
    <dgm:pt modelId="{1B92F71A-B3C3-45F4-A8E3-7FF6047D9FAE}" type="pres">
      <dgm:prSet presAssocID="{14673ABE-F505-4116-84AC-73FA5C42EF33}" presName="rootText" presStyleLbl="node1" presStyleIdx="0" presStyleCnt="2"/>
      <dgm:spPr/>
    </dgm:pt>
    <dgm:pt modelId="{45FF3AE5-6558-4BCA-9180-AE4509CD2BFB}" type="pres">
      <dgm:prSet presAssocID="{14673ABE-F505-4116-84AC-73FA5C42EF33}" presName="rootConnector" presStyleLbl="node1" presStyleIdx="0" presStyleCnt="2"/>
      <dgm:spPr/>
    </dgm:pt>
    <dgm:pt modelId="{E3CF0C60-F589-4756-88B6-A3211812E43B}" type="pres">
      <dgm:prSet presAssocID="{14673ABE-F505-4116-84AC-73FA5C42EF33}" presName="childShape" presStyleCnt="0"/>
      <dgm:spPr/>
    </dgm:pt>
    <dgm:pt modelId="{36000D7A-9025-4D7C-B631-CD5461CF0661}" type="pres">
      <dgm:prSet presAssocID="{6292C4B7-132B-46F1-BD31-653A9163B1F4}" presName="Name13" presStyleLbl="parChTrans1D2" presStyleIdx="0" presStyleCnt="4"/>
      <dgm:spPr/>
    </dgm:pt>
    <dgm:pt modelId="{72F5478F-0D1F-4498-8B3E-FE225C357DF0}" type="pres">
      <dgm:prSet presAssocID="{15812288-CDA2-4E5A-8A3D-3D9DC2058111}" presName="childText" presStyleLbl="bgAcc1" presStyleIdx="0" presStyleCnt="4" custScaleX="101121" custScaleY="176544" custLinFactNeighborX="400" custLinFactNeighborY="3943">
        <dgm:presLayoutVars>
          <dgm:bulletEnabled val="1"/>
        </dgm:presLayoutVars>
      </dgm:prSet>
      <dgm:spPr/>
    </dgm:pt>
    <dgm:pt modelId="{1CAE14C1-4B82-4952-9972-90CCF8BC8B6D}" type="pres">
      <dgm:prSet presAssocID="{4B269DCA-C2BF-472D-8400-F1FFABCDFBC7}" presName="Name13" presStyleLbl="parChTrans1D2" presStyleIdx="1" presStyleCnt="4"/>
      <dgm:spPr/>
    </dgm:pt>
    <dgm:pt modelId="{1218D159-8325-43E0-9BDE-FEC0E9B25060}" type="pres">
      <dgm:prSet presAssocID="{7EBEAC4D-2337-462E-A7BD-1532B824F607}" presName="childText" presStyleLbl="bgAcc1" presStyleIdx="1" presStyleCnt="4" custScaleY="127961">
        <dgm:presLayoutVars>
          <dgm:bulletEnabled val="1"/>
        </dgm:presLayoutVars>
      </dgm:prSet>
      <dgm:spPr/>
    </dgm:pt>
    <dgm:pt modelId="{121638C8-626E-4D46-886B-2E620BDFBA34}" type="pres">
      <dgm:prSet presAssocID="{4789CF24-99F3-481C-A223-23961FCB42AC}" presName="root" presStyleCnt="0"/>
      <dgm:spPr/>
    </dgm:pt>
    <dgm:pt modelId="{132AF9B6-F43F-498D-8098-DB2CC0A750F6}" type="pres">
      <dgm:prSet presAssocID="{4789CF24-99F3-481C-A223-23961FCB42AC}" presName="rootComposite" presStyleCnt="0"/>
      <dgm:spPr/>
    </dgm:pt>
    <dgm:pt modelId="{7BDBC6DE-B829-4595-BD33-0C5C6C9A3949}" type="pres">
      <dgm:prSet presAssocID="{4789CF24-99F3-481C-A223-23961FCB42AC}" presName="rootText" presStyleLbl="node1" presStyleIdx="1" presStyleCnt="2"/>
      <dgm:spPr/>
    </dgm:pt>
    <dgm:pt modelId="{9E49E094-742C-483F-99A9-13B1F94E0464}" type="pres">
      <dgm:prSet presAssocID="{4789CF24-99F3-481C-A223-23961FCB42AC}" presName="rootConnector" presStyleLbl="node1" presStyleIdx="1" presStyleCnt="2"/>
      <dgm:spPr/>
    </dgm:pt>
    <dgm:pt modelId="{ABD37568-4FFE-4994-8FB5-93D148EB0CEC}" type="pres">
      <dgm:prSet presAssocID="{4789CF24-99F3-481C-A223-23961FCB42AC}" presName="childShape" presStyleCnt="0"/>
      <dgm:spPr/>
    </dgm:pt>
    <dgm:pt modelId="{2263806E-EBAF-4FA9-B7A5-9850E068C483}" type="pres">
      <dgm:prSet presAssocID="{CC0CF7D4-0AA5-42B0-97E4-9D60060F276C}" presName="Name13" presStyleLbl="parChTrans1D2" presStyleIdx="2" presStyleCnt="4"/>
      <dgm:spPr/>
    </dgm:pt>
    <dgm:pt modelId="{1F059D98-E5C0-4893-9D47-BC9398AC1A67}" type="pres">
      <dgm:prSet presAssocID="{8E9E9CD6-41E5-477B-9890-AB4EA855B6C1}" presName="childText" presStyleLbl="bgAcc1" presStyleIdx="2" presStyleCnt="4" custScaleX="149599" custScaleY="178298" custLinFactNeighborX="49371" custLinFactNeighborY="4001">
        <dgm:presLayoutVars>
          <dgm:bulletEnabled val="1"/>
        </dgm:presLayoutVars>
      </dgm:prSet>
      <dgm:spPr/>
    </dgm:pt>
    <dgm:pt modelId="{225ED3B0-C783-4DDA-8A69-0D08B6F39DCA}" type="pres">
      <dgm:prSet presAssocID="{9E5D522F-6271-4505-BB50-199856ACE3A1}" presName="Name13" presStyleLbl="parChTrans1D2" presStyleIdx="3" presStyleCnt="4"/>
      <dgm:spPr/>
    </dgm:pt>
    <dgm:pt modelId="{C3D20D38-6816-4C3F-B02D-6EF8264F9959}" type="pres">
      <dgm:prSet presAssocID="{E52C7EDA-E78F-427E-90D7-5C12117BC376}" presName="childText" presStyleLbl="bgAcc1" presStyleIdx="3" presStyleCnt="4" custScaleX="191316" custLinFactNeighborX="85026" custLinFactNeighborY="4813">
        <dgm:presLayoutVars>
          <dgm:bulletEnabled val="1"/>
        </dgm:presLayoutVars>
      </dgm:prSet>
      <dgm:spPr/>
    </dgm:pt>
  </dgm:ptLst>
  <dgm:cxnLst>
    <dgm:cxn modelId="{44191F04-75E6-45B8-ABB9-5529A09EC433}" srcId="{273D87CE-A318-459B-A7C2-4C2A3D409664}" destId="{14673ABE-F505-4116-84AC-73FA5C42EF33}" srcOrd="0" destOrd="0" parTransId="{CF9491DA-A826-42D5-B26E-4A2584220C4B}" sibTransId="{4A6F7F2A-08D2-42B7-97A2-DC137C827E6F}"/>
    <dgm:cxn modelId="{41D65508-CCB2-4901-9384-A0B71AD799A6}" type="presOf" srcId="{8E9E9CD6-41E5-477B-9890-AB4EA855B6C1}" destId="{1F059D98-E5C0-4893-9D47-BC9398AC1A67}" srcOrd="0" destOrd="0" presId="urn:microsoft.com/office/officeart/2005/8/layout/hierarchy3"/>
    <dgm:cxn modelId="{440A5B09-375C-4736-9A75-CA4E9D1BBA15}" type="presOf" srcId="{4B269DCA-C2BF-472D-8400-F1FFABCDFBC7}" destId="{1CAE14C1-4B82-4952-9972-90CCF8BC8B6D}" srcOrd="0" destOrd="0" presId="urn:microsoft.com/office/officeart/2005/8/layout/hierarchy3"/>
    <dgm:cxn modelId="{E4AA660B-DEA3-42C5-A63D-49BDD2E9243A}" type="presOf" srcId="{7EBEAC4D-2337-462E-A7BD-1532B824F607}" destId="{1218D159-8325-43E0-9BDE-FEC0E9B25060}" srcOrd="0" destOrd="0" presId="urn:microsoft.com/office/officeart/2005/8/layout/hierarchy3"/>
    <dgm:cxn modelId="{023FF01B-D697-4E69-ACA5-9CC93F8C6674}" type="presOf" srcId="{273D87CE-A318-459B-A7C2-4C2A3D409664}" destId="{293C27C1-9252-44BE-A1F4-4B47A571C50A}" srcOrd="0" destOrd="0" presId="urn:microsoft.com/office/officeart/2005/8/layout/hierarchy3"/>
    <dgm:cxn modelId="{097A311F-3763-4905-B04F-E20941DA9B20}" type="presOf" srcId="{E52C7EDA-E78F-427E-90D7-5C12117BC376}" destId="{C3D20D38-6816-4C3F-B02D-6EF8264F9959}" srcOrd="0" destOrd="0" presId="urn:microsoft.com/office/officeart/2005/8/layout/hierarchy3"/>
    <dgm:cxn modelId="{FF33FD25-7853-4A96-8BC9-BBA32C74D074}" srcId="{4789CF24-99F3-481C-A223-23961FCB42AC}" destId="{8E9E9CD6-41E5-477B-9890-AB4EA855B6C1}" srcOrd="0" destOrd="0" parTransId="{CC0CF7D4-0AA5-42B0-97E4-9D60060F276C}" sibTransId="{D3E72E5C-2EAF-4B51-8665-C350FD59E606}"/>
    <dgm:cxn modelId="{9C91573D-1D1D-4E9A-B7D3-93BA8826A3D8}" srcId="{14673ABE-F505-4116-84AC-73FA5C42EF33}" destId="{15812288-CDA2-4E5A-8A3D-3D9DC2058111}" srcOrd="0" destOrd="0" parTransId="{6292C4B7-132B-46F1-BD31-653A9163B1F4}" sibTransId="{41B90058-A5D3-4033-B6FC-5A5996BD8080}"/>
    <dgm:cxn modelId="{585C824B-04A6-4FC2-9F11-AA29BCB8A468}" type="presOf" srcId="{9E5D522F-6271-4505-BB50-199856ACE3A1}" destId="{225ED3B0-C783-4DDA-8A69-0D08B6F39DCA}" srcOrd="0" destOrd="0" presId="urn:microsoft.com/office/officeart/2005/8/layout/hierarchy3"/>
    <dgm:cxn modelId="{2475F44D-582F-4277-A21B-76B2751ED276}" srcId="{273D87CE-A318-459B-A7C2-4C2A3D409664}" destId="{4789CF24-99F3-481C-A223-23961FCB42AC}" srcOrd="1" destOrd="0" parTransId="{36E3B34C-9CFE-4395-B374-FD59145CCF02}" sibTransId="{8968EC6B-7E7E-4E89-9B3B-8130349EF1D4}"/>
    <dgm:cxn modelId="{D230D273-2428-4A16-9E26-976C617D358B}" type="presOf" srcId="{4789CF24-99F3-481C-A223-23961FCB42AC}" destId="{9E49E094-742C-483F-99A9-13B1F94E0464}" srcOrd="1" destOrd="0" presId="urn:microsoft.com/office/officeart/2005/8/layout/hierarchy3"/>
    <dgm:cxn modelId="{91EED85A-E93C-4689-85BB-7E2F09437FEF}" type="presOf" srcId="{4789CF24-99F3-481C-A223-23961FCB42AC}" destId="{7BDBC6DE-B829-4595-BD33-0C5C6C9A3949}" srcOrd="0" destOrd="0" presId="urn:microsoft.com/office/officeart/2005/8/layout/hierarchy3"/>
    <dgm:cxn modelId="{B823318F-8500-4BD9-A0EE-0D22F4F82907}" type="presOf" srcId="{14673ABE-F505-4116-84AC-73FA5C42EF33}" destId="{45FF3AE5-6558-4BCA-9180-AE4509CD2BFB}" srcOrd="1" destOrd="0" presId="urn:microsoft.com/office/officeart/2005/8/layout/hierarchy3"/>
    <dgm:cxn modelId="{DDBEC49A-0764-4300-A87C-2376226823C0}" type="presOf" srcId="{6292C4B7-132B-46F1-BD31-653A9163B1F4}" destId="{36000D7A-9025-4D7C-B631-CD5461CF0661}" srcOrd="0" destOrd="0" presId="urn:microsoft.com/office/officeart/2005/8/layout/hierarchy3"/>
    <dgm:cxn modelId="{2C767BA0-AE94-467E-9087-CEE99FA6A578}" type="presOf" srcId="{CC0CF7D4-0AA5-42B0-97E4-9D60060F276C}" destId="{2263806E-EBAF-4FA9-B7A5-9850E068C483}" srcOrd="0" destOrd="0" presId="urn:microsoft.com/office/officeart/2005/8/layout/hierarchy3"/>
    <dgm:cxn modelId="{24CE56A8-9A50-423B-90C0-B557E00F803B}" srcId="{4789CF24-99F3-481C-A223-23961FCB42AC}" destId="{E52C7EDA-E78F-427E-90D7-5C12117BC376}" srcOrd="1" destOrd="0" parTransId="{9E5D522F-6271-4505-BB50-199856ACE3A1}" sibTransId="{F6F755B9-A66E-4737-B203-99A68781E227}"/>
    <dgm:cxn modelId="{64D7E1AD-69BB-4BD3-848F-4EE039C92549}" type="presOf" srcId="{15812288-CDA2-4E5A-8A3D-3D9DC2058111}" destId="{72F5478F-0D1F-4498-8B3E-FE225C357DF0}" srcOrd="0" destOrd="0" presId="urn:microsoft.com/office/officeart/2005/8/layout/hierarchy3"/>
    <dgm:cxn modelId="{7F8E9DB6-4421-4B56-ADFC-EAC52BB60C09}" type="presOf" srcId="{14673ABE-F505-4116-84AC-73FA5C42EF33}" destId="{1B92F71A-B3C3-45F4-A8E3-7FF6047D9FAE}" srcOrd="0" destOrd="0" presId="urn:microsoft.com/office/officeart/2005/8/layout/hierarchy3"/>
    <dgm:cxn modelId="{FF3C2BD2-93F6-4DDB-8802-C2923F814CA9}" srcId="{14673ABE-F505-4116-84AC-73FA5C42EF33}" destId="{7EBEAC4D-2337-462E-A7BD-1532B824F607}" srcOrd="1" destOrd="0" parTransId="{4B269DCA-C2BF-472D-8400-F1FFABCDFBC7}" sibTransId="{19551BDB-3563-48B6-90D1-08232DEB991F}"/>
    <dgm:cxn modelId="{6CB2C9DF-ADAA-4398-9D1E-764CD23B9FD3}" type="presParOf" srcId="{293C27C1-9252-44BE-A1F4-4B47A571C50A}" destId="{9FB427B8-3C2C-4C38-918A-6A45F10F9B8A}" srcOrd="0" destOrd="0" presId="urn:microsoft.com/office/officeart/2005/8/layout/hierarchy3"/>
    <dgm:cxn modelId="{02292347-7041-43D3-923B-5225E7644BE7}" type="presParOf" srcId="{9FB427B8-3C2C-4C38-918A-6A45F10F9B8A}" destId="{F610E5BF-7141-4F7C-B66A-11A9279D691F}" srcOrd="0" destOrd="0" presId="urn:microsoft.com/office/officeart/2005/8/layout/hierarchy3"/>
    <dgm:cxn modelId="{EB081133-3C34-4670-A9AC-54941ADD7510}" type="presParOf" srcId="{F610E5BF-7141-4F7C-B66A-11A9279D691F}" destId="{1B92F71A-B3C3-45F4-A8E3-7FF6047D9FAE}" srcOrd="0" destOrd="0" presId="urn:microsoft.com/office/officeart/2005/8/layout/hierarchy3"/>
    <dgm:cxn modelId="{5D490CD0-611A-4A53-B7A5-3F5833BE8896}" type="presParOf" srcId="{F610E5BF-7141-4F7C-B66A-11A9279D691F}" destId="{45FF3AE5-6558-4BCA-9180-AE4509CD2BFB}" srcOrd="1" destOrd="0" presId="urn:microsoft.com/office/officeart/2005/8/layout/hierarchy3"/>
    <dgm:cxn modelId="{40CD23B0-E78F-4EE4-AFAB-4DEFCBA57216}" type="presParOf" srcId="{9FB427B8-3C2C-4C38-918A-6A45F10F9B8A}" destId="{E3CF0C60-F589-4756-88B6-A3211812E43B}" srcOrd="1" destOrd="0" presId="urn:microsoft.com/office/officeart/2005/8/layout/hierarchy3"/>
    <dgm:cxn modelId="{D3CE5E0D-F899-4C72-BE61-C2B15A911326}" type="presParOf" srcId="{E3CF0C60-F589-4756-88B6-A3211812E43B}" destId="{36000D7A-9025-4D7C-B631-CD5461CF0661}" srcOrd="0" destOrd="0" presId="urn:microsoft.com/office/officeart/2005/8/layout/hierarchy3"/>
    <dgm:cxn modelId="{323C7768-55F4-45AE-823C-BD5371F6D660}" type="presParOf" srcId="{E3CF0C60-F589-4756-88B6-A3211812E43B}" destId="{72F5478F-0D1F-4498-8B3E-FE225C357DF0}" srcOrd="1" destOrd="0" presId="urn:microsoft.com/office/officeart/2005/8/layout/hierarchy3"/>
    <dgm:cxn modelId="{5DE16CF9-3A72-4940-A9CB-D14788C60FBB}" type="presParOf" srcId="{E3CF0C60-F589-4756-88B6-A3211812E43B}" destId="{1CAE14C1-4B82-4952-9972-90CCF8BC8B6D}" srcOrd="2" destOrd="0" presId="urn:microsoft.com/office/officeart/2005/8/layout/hierarchy3"/>
    <dgm:cxn modelId="{92E841A4-0909-47B5-83AF-834AD448D1FF}" type="presParOf" srcId="{E3CF0C60-F589-4756-88B6-A3211812E43B}" destId="{1218D159-8325-43E0-9BDE-FEC0E9B25060}" srcOrd="3" destOrd="0" presId="urn:microsoft.com/office/officeart/2005/8/layout/hierarchy3"/>
    <dgm:cxn modelId="{C4CF515D-9F37-47E3-97FC-FAC5ECD8C24F}" type="presParOf" srcId="{293C27C1-9252-44BE-A1F4-4B47A571C50A}" destId="{121638C8-626E-4D46-886B-2E620BDFBA34}" srcOrd="1" destOrd="0" presId="urn:microsoft.com/office/officeart/2005/8/layout/hierarchy3"/>
    <dgm:cxn modelId="{145C2826-FBF5-4E9B-908D-9444AF87A7D0}" type="presParOf" srcId="{121638C8-626E-4D46-886B-2E620BDFBA34}" destId="{132AF9B6-F43F-498D-8098-DB2CC0A750F6}" srcOrd="0" destOrd="0" presId="urn:microsoft.com/office/officeart/2005/8/layout/hierarchy3"/>
    <dgm:cxn modelId="{E5F93183-5672-4564-8C2E-8C569E0726F2}" type="presParOf" srcId="{132AF9B6-F43F-498D-8098-DB2CC0A750F6}" destId="{7BDBC6DE-B829-4595-BD33-0C5C6C9A3949}" srcOrd="0" destOrd="0" presId="urn:microsoft.com/office/officeart/2005/8/layout/hierarchy3"/>
    <dgm:cxn modelId="{E56FF9E8-F10D-4E10-B0A1-C4BD12649E50}" type="presParOf" srcId="{132AF9B6-F43F-498D-8098-DB2CC0A750F6}" destId="{9E49E094-742C-483F-99A9-13B1F94E0464}" srcOrd="1" destOrd="0" presId="urn:microsoft.com/office/officeart/2005/8/layout/hierarchy3"/>
    <dgm:cxn modelId="{CC413508-553C-4AEF-9DD7-B294907DA173}" type="presParOf" srcId="{121638C8-626E-4D46-886B-2E620BDFBA34}" destId="{ABD37568-4FFE-4994-8FB5-93D148EB0CEC}" srcOrd="1" destOrd="0" presId="urn:microsoft.com/office/officeart/2005/8/layout/hierarchy3"/>
    <dgm:cxn modelId="{E27CF143-4ED9-443C-BD49-F39E4FF8097C}" type="presParOf" srcId="{ABD37568-4FFE-4994-8FB5-93D148EB0CEC}" destId="{2263806E-EBAF-4FA9-B7A5-9850E068C483}" srcOrd="0" destOrd="0" presId="urn:microsoft.com/office/officeart/2005/8/layout/hierarchy3"/>
    <dgm:cxn modelId="{7C2BB410-3339-4B0D-A22A-F42364F288F7}" type="presParOf" srcId="{ABD37568-4FFE-4994-8FB5-93D148EB0CEC}" destId="{1F059D98-E5C0-4893-9D47-BC9398AC1A67}" srcOrd="1" destOrd="0" presId="urn:microsoft.com/office/officeart/2005/8/layout/hierarchy3"/>
    <dgm:cxn modelId="{0200353E-944E-46B3-A7F0-555521BFCD12}" type="presParOf" srcId="{ABD37568-4FFE-4994-8FB5-93D148EB0CEC}" destId="{225ED3B0-C783-4DDA-8A69-0D08B6F39DCA}" srcOrd="2" destOrd="0" presId="urn:microsoft.com/office/officeart/2005/8/layout/hierarchy3"/>
    <dgm:cxn modelId="{95A9B4AD-6DFF-41DA-9ADA-A9E1D076D14B}" type="presParOf" srcId="{ABD37568-4FFE-4994-8FB5-93D148EB0CEC}" destId="{C3D20D38-6816-4C3F-B02D-6EF8264F995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7E3B34-F70A-4024-B899-C9110D50CC6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21F303A-A409-45F1-9070-5C8F65D18125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de-DE" dirty="0"/>
            <a:t>Organisation</a:t>
          </a:r>
        </a:p>
      </dgm:t>
    </dgm:pt>
    <dgm:pt modelId="{F09AC64B-FAD1-44AC-86DB-4E1732B5FC8A}" type="parTrans" cxnId="{00661586-3691-453A-B321-078C5860D6B8}">
      <dgm:prSet/>
      <dgm:spPr/>
      <dgm:t>
        <a:bodyPr/>
        <a:lstStyle/>
        <a:p>
          <a:endParaRPr lang="de-DE"/>
        </a:p>
      </dgm:t>
    </dgm:pt>
    <dgm:pt modelId="{47617D16-2C5B-4155-8EF7-762C0CC7FDE3}" type="sibTrans" cxnId="{00661586-3691-453A-B321-078C5860D6B8}">
      <dgm:prSet/>
      <dgm:spPr/>
      <dgm:t>
        <a:bodyPr/>
        <a:lstStyle/>
        <a:p>
          <a:endParaRPr lang="de-DE"/>
        </a:p>
      </dgm:t>
    </dgm:pt>
    <dgm:pt modelId="{CD4DEE6F-2AB3-471E-923F-0CB225A8CBC8}">
      <dgm:prSet phldrT="[Text]"/>
      <dgm:spPr/>
      <dgm:t>
        <a:bodyPr/>
        <a:lstStyle/>
        <a:p>
          <a:r>
            <a:rPr lang="de-DE" dirty="0"/>
            <a:t>Führen des </a:t>
          </a:r>
        </a:p>
        <a:p>
          <a:r>
            <a:rPr lang="de-DE" dirty="0"/>
            <a:t>( elektronischen)Termins-, Fristen- und Wiedervorlagekalenders</a:t>
          </a:r>
        </a:p>
        <a:p>
          <a:r>
            <a:rPr lang="de-DE" dirty="0"/>
            <a:t>Koordination von Terminen</a:t>
          </a:r>
        </a:p>
      </dgm:t>
    </dgm:pt>
    <dgm:pt modelId="{B9350CB2-AEA6-4E04-8BA4-898AD3D43BDF}" type="parTrans" cxnId="{297CC286-DB3D-444E-B224-2777FE801F17}">
      <dgm:prSet/>
      <dgm:spPr/>
      <dgm:t>
        <a:bodyPr/>
        <a:lstStyle/>
        <a:p>
          <a:endParaRPr lang="de-DE"/>
        </a:p>
      </dgm:t>
    </dgm:pt>
    <dgm:pt modelId="{C42B5443-2695-4EB4-957D-9E3A2FE0CB68}" type="sibTrans" cxnId="{297CC286-DB3D-444E-B224-2777FE801F17}">
      <dgm:prSet/>
      <dgm:spPr/>
      <dgm:t>
        <a:bodyPr/>
        <a:lstStyle/>
        <a:p>
          <a:endParaRPr lang="de-DE"/>
        </a:p>
      </dgm:t>
    </dgm:pt>
    <dgm:pt modelId="{BACC6F0B-5D85-49B0-A44E-A7D21BBF37E2}">
      <dgm:prSet phldrT="[Text]"/>
      <dgm:spPr/>
      <dgm:t>
        <a:bodyPr/>
        <a:lstStyle/>
        <a:p>
          <a:r>
            <a:rPr lang="de-DE" dirty="0"/>
            <a:t>Vorbereitung der Besprechungs- und Gerichtstermine</a:t>
          </a:r>
        </a:p>
        <a:p>
          <a:r>
            <a:rPr lang="de-DE" dirty="0"/>
            <a:t>Bestellung von Büro- und Repräsentationsbedarf</a:t>
          </a:r>
        </a:p>
      </dgm:t>
    </dgm:pt>
    <dgm:pt modelId="{D11B97FD-BF04-4421-B91D-5A91A13AB732}" type="parTrans" cxnId="{C50003A3-94E8-4842-95E8-257C68A48BA1}">
      <dgm:prSet/>
      <dgm:spPr/>
      <dgm:t>
        <a:bodyPr/>
        <a:lstStyle/>
        <a:p>
          <a:endParaRPr lang="de-DE"/>
        </a:p>
      </dgm:t>
    </dgm:pt>
    <dgm:pt modelId="{427FFF84-0342-4C2E-AA95-0210F701EE24}" type="sibTrans" cxnId="{C50003A3-94E8-4842-95E8-257C68A48BA1}">
      <dgm:prSet/>
      <dgm:spPr/>
      <dgm:t>
        <a:bodyPr/>
        <a:lstStyle/>
        <a:p>
          <a:endParaRPr lang="de-DE"/>
        </a:p>
      </dgm:t>
    </dgm:pt>
    <dgm:pt modelId="{13E32AE8-15C3-426E-A4EB-6D0FE40E4BA9}">
      <dgm:prSet phldrT="[Text]"/>
      <dgm:spPr>
        <a:solidFill>
          <a:srgbClr val="FF0000"/>
        </a:solidFill>
      </dgm:spPr>
      <dgm:t>
        <a:bodyPr/>
        <a:lstStyle/>
        <a:p>
          <a:r>
            <a:rPr lang="de-DE" dirty="0"/>
            <a:t>Finanzen</a:t>
          </a:r>
        </a:p>
      </dgm:t>
    </dgm:pt>
    <dgm:pt modelId="{C9F15552-3D66-490C-9044-4BB3B70B44EA}" type="parTrans" cxnId="{B08301F1-AE0E-4ACF-A572-DFBC976DE7AE}">
      <dgm:prSet/>
      <dgm:spPr/>
      <dgm:t>
        <a:bodyPr/>
        <a:lstStyle/>
        <a:p>
          <a:endParaRPr lang="de-DE"/>
        </a:p>
      </dgm:t>
    </dgm:pt>
    <dgm:pt modelId="{B89E5866-B74B-4F37-B496-680A033E52F3}" type="sibTrans" cxnId="{B08301F1-AE0E-4ACF-A572-DFBC976DE7AE}">
      <dgm:prSet/>
      <dgm:spPr/>
      <dgm:t>
        <a:bodyPr/>
        <a:lstStyle/>
        <a:p>
          <a:endParaRPr lang="de-DE"/>
        </a:p>
      </dgm:t>
    </dgm:pt>
    <dgm:pt modelId="{CB9287A9-86AF-4B41-9F76-E96752FB3F7C}">
      <dgm:prSet phldrT="[Text]"/>
      <dgm:spPr/>
      <dgm:t>
        <a:bodyPr/>
        <a:lstStyle/>
        <a:p>
          <a:r>
            <a:rPr lang="de-DE" dirty="0"/>
            <a:t>Aktenbuchhaltung</a:t>
          </a:r>
        </a:p>
        <a:p>
          <a:r>
            <a:rPr lang="de-DE" dirty="0"/>
            <a:t>Lohnbuchhaltung</a:t>
          </a:r>
        </a:p>
      </dgm:t>
    </dgm:pt>
    <dgm:pt modelId="{E0380D61-8D39-4E3C-B807-D664BE3BDB12}" type="parTrans" cxnId="{AFAB69F7-5013-43C4-AF2A-FAB4C7767FA2}">
      <dgm:prSet/>
      <dgm:spPr/>
      <dgm:t>
        <a:bodyPr/>
        <a:lstStyle/>
        <a:p>
          <a:endParaRPr lang="de-DE"/>
        </a:p>
      </dgm:t>
    </dgm:pt>
    <dgm:pt modelId="{54DA1ADB-1871-4C1A-95C3-D55CA93F9396}" type="sibTrans" cxnId="{AFAB69F7-5013-43C4-AF2A-FAB4C7767FA2}">
      <dgm:prSet/>
      <dgm:spPr/>
      <dgm:t>
        <a:bodyPr/>
        <a:lstStyle/>
        <a:p>
          <a:endParaRPr lang="de-DE"/>
        </a:p>
      </dgm:t>
    </dgm:pt>
    <dgm:pt modelId="{28D47B36-91EF-42F1-8DF8-8658E1FA92D7}">
      <dgm:prSet phldrT="[Text]"/>
      <dgm:spPr/>
      <dgm:t>
        <a:bodyPr/>
        <a:lstStyle/>
        <a:p>
          <a:r>
            <a:rPr lang="de-DE" dirty="0"/>
            <a:t>Beitreibung von eigenen Forderungen</a:t>
          </a:r>
        </a:p>
      </dgm:t>
    </dgm:pt>
    <dgm:pt modelId="{8B323870-05B7-4266-BD4A-F55A9189C58A}" type="parTrans" cxnId="{1818D1FF-5E3B-4D21-A2B5-BC576DDC68B2}">
      <dgm:prSet/>
      <dgm:spPr/>
      <dgm:t>
        <a:bodyPr/>
        <a:lstStyle/>
        <a:p>
          <a:endParaRPr lang="de-DE"/>
        </a:p>
      </dgm:t>
    </dgm:pt>
    <dgm:pt modelId="{F3088972-00F1-48D3-A51C-84833A3EB99E}" type="sibTrans" cxnId="{1818D1FF-5E3B-4D21-A2B5-BC576DDC68B2}">
      <dgm:prSet/>
      <dgm:spPr/>
      <dgm:t>
        <a:bodyPr/>
        <a:lstStyle/>
        <a:p>
          <a:endParaRPr lang="de-DE"/>
        </a:p>
      </dgm:t>
    </dgm:pt>
    <dgm:pt modelId="{D26D9D91-9B68-435F-883A-176E0DF085C6}" type="pres">
      <dgm:prSet presAssocID="{307E3B34-F70A-4024-B899-C9110D50CC6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4EDE327-F8C6-4D13-B68D-1E4D3110607C}" type="pres">
      <dgm:prSet presAssocID="{621F303A-A409-45F1-9070-5C8F65D18125}" presName="root" presStyleCnt="0"/>
      <dgm:spPr/>
    </dgm:pt>
    <dgm:pt modelId="{72F0F790-654D-465A-B8BC-7A904FB439C6}" type="pres">
      <dgm:prSet presAssocID="{621F303A-A409-45F1-9070-5C8F65D18125}" presName="rootComposite" presStyleCnt="0"/>
      <dgm:spPr/>
    </dgm:pt>
    <dgm:pt modelId="{E9ED93DD-D21B-4DD8-8C34-0DDD3DFD3C3E}" type="pres">
      <dgm:prSet presAssocID="{621F303A-A409-45F1-9070-5C8F65D18125}" presName="rootText" presStyleLbl="node1" presStyleIdx="0" presStyleCnt="2"/>
      <dgm:spPr/>
    </dgm:pt>
    <dgm:pt modelId="{BB2832A8-08D0-4939-A9DF-FACB09DD3566}" type="pres">
      <dgm:prSet presAssocID="{621F303A-A409-45F1-9070-5C8F65D18125}" presName="rootConnector" presStyleLbl="node1" presStyleIdx="0" presStyleCnt="2"/>
      <dgm:spPr/>
    </dgm:pt>
    <dgm:pt modelId="{067FF2CB-7D44-4BC4-959B-A11416649765}" type="pres">
      <dgm:prSet presAssocID="{621F303A-A409-45F1-9070-5C8F65D18125}" presName="childShape" presStyleCnt="0"/>
      <dgm:spPr/>
    </dgm:pt>
    <dgm:pt modelId="{12792E0C-DE5B-4039-B7EC-3F62E445FA2B}" type="pres">
      <dgm:prSet presAssocID="{B9350CB2-AEA6-4E04-8BA4-898AD3D43BDF}" presName="Name13" presStyleLbl="parChTrans1D2" presStyleIdx="0" presStyleCnt="4"/>
      <dgm:spPr/>
    </dgm:pt>
    <dgm:pt modelId="{BC2A9FD4-79EC-487B-A8B2-F2B0CFEA20BA}" type="pres">
      <dgm:prSet presAssocID="{CD4DEE6F-2AB3-471E-923F-0CB225A8CBC8}" presName="childText" presStyleLbl="bgAcc1" presStyleIdx="0" presStyleCnt="4">
        <dgm:presLayoutVars>
          <dgm:bulletEnabled val="1"/>
        </dgm:presLayoutVars>
      </dgm:prSet>
      <dgm:spPr/>
    </dgm:pt>
    <dgm:pt modelId="{F2B35883-4B94-468C-B057-CF932825086D}" type="pres">
      <dgm:prSet presAssocID="{D11B97FD-BF04-4421-B91D-5A91A13AB732}" presName="Name13" presStyleLbl="parChTrans1D2" presStyleIdx="1" presStyleCnt="4"/>
      <dgm:spPr/>
    </dgm:pt>
    <dgm:pt modelId="{A11416F8-C673-449E-83C7-FCF29B896A9C}" type="pres">
      <dgm:prSet presAssocID="{BACC6F0B-5D85-49B0-A44E-A7D21BBF37E2}" presName="childText" presStyleLbl="bgAcc1" presStyleIdx="1" presStyleCnt="4">
        <dgm:presLayoutVars>
          <dgm:bulletEnabled val="1"/>
        </dgm:presLayoutVars>
      </dgm:prSet>
      <dgm:spPr/>
    </dgm:pt>
    <dgm:pt modelId="{CA5CA3E3-B787-485B-B123-9036EB299E28}" type="pres">
      <dgm:prSet presAssocID="{13E32AE8-15C3-426E-A4EB-6D0FE40E4BA9}" presName="root" presStyleCnt="0"/>
      <dgm:spPr/>
    </dgm:pt>
    <dgm:pt modelId="{477206AC-ADE4-4360-87EE-A22B62234A00}" type="pres">
      <dgm:prSet presAssocID="{13E32AE8-15C3-426E-A4EB-6D0FE40E4BA9}" presName="rootComposite" presStyleCnt="0"/>
      <dgm:spPr/>
    </dgm:pt>
    <dgm:pt modelId="{89A851D9-19B1-4B3D-9BEF-6CF85EE3F7A9}" type="pres">
      <dgm:prSet presAssocID="{13E32AE8-15C3-426E-A4EB-6D0FE40E4BA9}" presName="rootText" presStyleLbl="node1" presStyleIdx="1" presStyleCnt="2"/>
      <dgm:spPr/>
    </dgm:pt>
    <dgm:pt modelId="{4E2DD3FE-5335-458C-9665-7348ED68C3AA}" type="pres">
      <dgm:prSet presAssocID="{13E32AE8-15C3-426E-A4EB-6D0FE40E4BA9}" presName="rootConnector" presStyleLbl="node1" presStyleIdx="1" presStyleCnt="2"/>
      <dgm:spPr/>
    </dgm:pt>
    <dgm:pt modelId="{445E0286-A8BB-4FE2-9211-A6E37C75D9EF}" type="pres">
      <dgm:prSet presAssocID="{13E32AE8-15C3-426E-A4EB-6D0FE40E4BA9}" presName="childShape" presStyleCnt="0"/>
      <dgm:spPr/>
    </dgm:pt>
    <dgm:pt modelId="{6B037458-8A26-454C-AEE4-B7646CD0F7BC}" type="pres">
      <dgm:prSet presAssocID="{E0380D61-8D39-4E3C-B807-D664BE3BDB12}" presName="Name13" presStyleLbl="parChTrans1D2" presStyleIdx="2" presStyleCnt="4"/>
      <dgm:spPr/>
    </dgm:pt>
    <dgm:pt modelId="{B8BE5C0D-AAEB-4601-8078-B09FA5064D8D}" type="pres">
      <dgm:prSet presAssocID="{CB9287A9-86AF-4B41-9F76-E96752FB3F7C}" presName="childText" presStyleLbl="bgAcc1" presStyleIdx="2" presStyleCnt="4">
        <dgm:presLayoutVars>
          <dgm:bulletEnabled val="1"/>
        </dgm:presLayoutVars>
      </dgm:prSet>
      <dgm:spPr/>
    </dgm:pt>
    <dgm:pt modelId="{E35F3B62-E85C-4DA9-B2E6-DC9918264D87}" type="pres">
      <dgm:prSet presAssocID="{8B323870-05B7-4266-BD4A-F55A9189C58A}" presName="Name13" presStyleLbl="parChTrans1D2" presStyleIdx="3" presStyleCnt="4"/>
      <dgm:spPr/>
    </dgm:pt>
    <dgm:pt modelId="{E0BD7AA9-5C19-418E-8143-0F51C16D5150}" type="pres">
      <dgm:prSet presAssocID="{28D47B36-91EF-42F1-8DF8-8658E1FA92D7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27E95F0D-8553-4F50-8206-FBF789C93310}" type="presOf" srcId="{CD4DEE6F-2AB3-471E-923F-0CB225A8CBC8}" destId="{BC2A9FD4-79EC-487B-A8B2-F2B0CFEA20BA}" srcOrd="0" destOrd="0" presId="urn:microsoft.com/office/officeart/2005/8/layout/hierarchy3"/>
    <dgm:cxn modelId="{4722D624-707A-482E-9F20-0184589FE1C0}" type="presOf" srcId="{D11B97FD-BF04-4421-B91D-5A91A13AB732}" destId="{F2B35883-4B94-468C-B057-CF932825086D}" srcOrd="0" destOrd="0" presId="urn:microsoft.com/office/officeart/2005/8/layout/hierarchy3"/>
    <dgm:cxn modelId="{75D9AD31-7324-440E-BDD3-9C47D5713A03}" type="presOf" srcId="{8B323870-05B7-4266-BD4A-F55A9189C58A}" destId="{E35F3B62-E85C-4DA9-B2E6-DC9918264D87}" srcOrd="0" destOrd="0" presId="urn:microsoft.com/office/officeart/2005/8/layout/hierarchy3"/>
    <dgm:cxn modelId="{38A1C14F-C74C-4E72-A8E7-8C2192E732C5}" type="presOf" srcId="{13E32AE8-15C3-426E-A4EB-6D0FE40E4BA9}" destId="{89A851D9-19B1-4B3D-9BEF-6CF85EE3F7A9}" srcOrd="0" destOrd="0" presId="urn:microsoft.com/office/officeart/2005/8/layout/hierarchy3"/>
    <dgm:cxn modelId="{2E58A874-3789-463F-9E6E-DCDE951F2254}" type="presOf" srcId="{E0380D61-8D39-4E3C-B807-D664BE3BDB12}" destId="{6B037458-8A26-454C-AEE4-B7646CD0F7BC}" srcOrd="0" destOrd="0" presId="urn:microsoft.com/office/officeart/2005/8/layout/hierarchy3"/>
    <dgm:cxn modelId="{F1D5597F-4EAB-4EE7-8F4E-190D513C2F17}" type="presOf" srcId="{621F303A-A409-45F1-9070-5C8F65D18125}" destId="{E9ED93DD-D21B-4DD8-8C34-0DDD3DFD3C3E}" srcOrd="0" destOrd="0" presId="urn:microsoft.com/office/officeart/2005/8/layout/hierarchy3"/>
    <dgm:cxn modelId="{45BE9984-66B8-47F7-8469-4FB70F1F2E6E}" type="presOf" srcId="{307E3B34-F70A-4024-B899-C9110D50CC6D}" destId="{D26D9D91-9B68-435F-883A-176E0DF085C6}" srcOrd="0" destOrd="0" presId="urn:microsoft.com/office/officeart/2005/8/layout/hierarchy3"/>
    <dgm:cxn modelId="{00661586-3691-453A-B321-078C5860D6B8}" srcId="{307E3B34-F70A-4024-B899-C9110D50CC6D}" destId="{621F303A-A409-45F1-9070-5C8F65D18125}" srcOrd="0" destOrd="0" parTransId="{F09AC64B-FAD1-44AC-86DB-4E1732B5FC8A}" sibTransId="{47617D16-2C5B-4155-8EF7-762C0CC7FDE3}"/>
    <dgm:cxn modelId="{297CC286-DB3D-444E-B224-2777FE801F17}" srcId="{621F303A-A409-45F1-9070-5C8F65D18125}" destId="{CD4DEE6F-2AB3-471E-923F-0CB225A8CBC8}" srcOrd="0" destOrd="0" parTransId="{B9350CB2-AEA6-4E04-8BA4-898AD3D43BDF}" sibTransId="{C42B5443-2695-4EB4-957D-9E3A2FE0CB68}"/>
    <dgm:cxn modelId="{B1CFF289-E803-4F01-A44F-A7962E36D743}" type="presOf" srcId="{BACC6F0B-5D85-49B0-A44E-A7D21BBF37E2}" destId="{A11416F8-C673-449E-83C7-FCF29B896A9C}" srcOrd="0" destOrd="0" presId="urn:microsoft.com/office/officeart/2005/8/layout/hierarchy3"/>
    <dgm:cxn modelId="{B9F9E890-E434-45C6-A8C3-459AFA47208F}" type="presOf" srcId="{621F303A-A409-45F1-9070-5C8F65D18125}" destId="{BB2832A8-08D0-4939-A9DF-FACB09DD3566}" srcOrd="1" destOrd="0" presId="urn:microsoft.com/office/officeart/2005/8/layout/hierarchy3"/>
    <dgm:cxn modelId="{C50003A3-94E8-4842-95E8-257C68A48BA1}" srcId="{621F303A-A409-45F1-9070-5C8F65D18125}" destId="{BACC6F0B-5D85-49B0-A44E-A7D21BBF37E2}" srcOrd="1" destOrd="0" parTransId="{D11B97FD-BF04-4421-B91D-5A91A13AB732}" sibTransId="{427FFF84-0342-4C2E-AA95-0210F701EE24}"/>
    <dgm:cxn modelId="{F788A3C3-4E35-458A-85F4-E7EA803F3D6F}" type="presOf" srcId="{B9350CB2-AEA6-4E04-8BA4-898AD3D43BDF}" destId="{12792E0C-DE5B-4039-B7EC-3F62E445FA2B}" srcOrd="0" destOrd="0" presId="urn:microsoft.com/office/officeart/2005/8/layout/hierarchy3"/>
    <dgm:cxn modelId="{77B93CD6-CDBF-4DD1-B726-D6525D53A500}" type="presOf" srcId="{28D47B36-91EF-42F1-8DF8-8658E1FA92D7}" destId="{E0BD7AA9-5C19-418E-8143-0F51C16D5150}" srcOrd="0" destOrd="0" presId="urn:microsoft.com/office/officeart/2005/8/layout/hierarchy3"/>
    <dgm:cxn modelId="{668122E7-6C70-49B4-9035-186750FF3FA8}" type="presOf" srcId="{13E32AE8-15C3-426E-A4EB-6D0FE40E4BA9}" destId="{4E2DD3FE-5335-458C-9665-7348ED68C3AA}" srcOrd="1" destOrd="0" presId="urn:microsoft.com/office/officeart/2005/8/layout/hierarchy3"/>
    <dgm:cxn modelId="{6903B7EB-2096-4F2A-A831-E563F51794A8}" type="presOf" srcId="{CB9287A9-86AF-4B41-9F76-E96752FB3F7C}" destId="{B8BE5C0D-AAEB-4601-8078-B09FA5064D8D}" srcOrd="0" destOrd="0" presId="urn:microsoft.com/office/officeart/2005/8/layout/hierarchy3"/>
    <dgm:cxn modelId="{B08301F1-AE0E-4ACF-A572-DFBC976DE7AE}" srcId="{307E3B34-F70A-4024-B899-C9110D50CC6D}" destId="{13E32AE8-15C3-426E-A4EB-6D0FE40E4BA9}" srcOrd="1" destOrd="0" parTransId="{C9F15552-3D66-490C-9044-4BB3B70B44EA}" sibTransId="{B89E5866-B74B-4F37-B496-680A033E52F3}"/>
    <dgm:cxn modelId="{AFAB69F7-5013-43C4-AF2A-FAB4C7767FA2}" srcId="{13E32AE8-15C3-426E-A4EB-6D0FE40E4BA9}" destId="{CB9287A9-86AF-4B41-9F76-E96752FB3F7C}" srcOrd="0" destOrd="0" parTransId="{E0380D61-8D39-4E3C-B807-D664BE3BDB12}" sibTransId="{54DA1ADB-1871-4C1A-95C3-D55CA93F9396}"/>
    <dgm:cxn modelId="{1818D1FF-5E3B-4D21-A2B5-BC576DDC68B2}" srcId="{13E32AE8-15C3-426E-A4EB-6D0FE40E4BA9}" destId="{28D47B36-91EF-42F1-8DF8-8658E1FA92D7}" srcOrd="1" destOrd="0" parTransId="{8B323870-05B7-4266-BD4A-F55A9189C58A}" sibTransId="{F3088972-00F1-48D3-A51C-84833A3EB99E}"/>
    <dgm:cxn modelId="{0959DDE3-9CDA-49DF-8E30-4BA137E26856}" type="presParOf" srcId="{D26D9D91-9B68-435F-883A-176E0DF085C6}" destId="{A4EDE327-F8C6-4D13-B68D-1E4D3110607C}" srcOrd="0" destOrd="0" presId="urn:microsoft.com/office/officeart/2005/8/layout/hierarchy3"/>
    <dgm:cxn modelId="{3E69D356-0392-4826-BD7A-96A87889032E}" type="presParOf" srcId="{A4EDE327-F8C6-4D13-B68D-1E4D3110607C}" destId="{72F0F790-654D-465A-B8BC-7A904FB439C6}" srcOrd="0" destOrd="0" presId="urn:microsoft.com/office/officeart/2005/8/layout/hierarchy3"/>
    <dgm:cxn modelId="{435AF412-FB4F-4C50-B34F-745B88AE64FB}" type="presParOf" srcId="{72F0F790-654D-465A-B8BC-7A904FB439C6}" destId="{E9ED93DD-D21B-4DD8-8C34-0DDD3DFD3C3E}" srcOrd="0" destOrd="0" presId="urn:microsoft.com/office/officeart/2005/8/layout/hierarchy3"/>
    <dgm:cxn modelId="{ECBD7DC9-973F-48BE-8F96-92FFADD85CD5}" type="presParOf" srcId="{72F0F790-654D-465A-B8BC-7A904FB439C6}" destId="{BB2832A8-08D0-4939-A9DF-FACB09DD3566}" srcOrd="1" destOrd="0" presId="urn:microsoft.com/office/officeart/2005/8/layout/hierarchy3"/>
    <dgm:cxn modelId="{0DC61885-5CB7-487A-A934-A0849C111432}" type="presParOf" srcId="{A4EDE327-F8C6-4D13-B68D-1E4D3110607C}" destId="{067FF2CB-7D44-4BC4-959B-A11416649765}" srcOrd="1" destOrd="0" presId="urn:microsoft.com/office/officeart/2005/8/layout/hierarchy3"/>
    <dgm:cxn modelId="{00DE4626-9A31-4F45-A5FE-B99F2C61C797}" type="presParOf" srcId="{067FF2CB-7D44-4BC4-959B-A11416649765}" destId="{12792E0C-DE5B-4039-B7EC-3F62E445FA2B}" srcOrd="0" destOrd="0" presId="urn:microsoft.com/office/officeart/2005/8/layout/hierarchy3"/>
    <dgm:cxn modelId="{E8D18EE4-A038-4E84-8374-0AFD81B83F98}" type="presParOf" srcId="{067FF2CB-7D44-4BC4-959B-A11416649765}" destId="{BC2A9FD4-79EC-487B-A8B2-F2B0CFEA20BA}" srcOrd="1" destOrd="0" presId="urn:microsoft.com/office/officeart/2005/8/layout/hierarchy3"/>
    <dgm:cxn modelId="{99E1C63F-3F64-4CC8-A423-54211891A3BA}" type="presParOf" srcId="{067FF2CB-7D44-4BC4-959B-A11416649765}" destId="{F2B35883-4B94-468C-B057-CF932825086D}" srcOrd="2" destOrd="0" presId="urn:microsoft.com/office/officeart/2005/8/layout/hierarchy3"/>
    <dgm:cxn modelId="{958A0AFB-A069-4579-8E30-46F66AF29874}" type="presParOf" srcId="{067FF2CB-7D44-4BC4-959B-A11416649765}" destId="{A11416F8-C673-449E-83C7-FCF29B896A9C}" srcOrd="3" destOrd="0" presId="urn:microsoft.com/office/officeart/2005/8/layout/hierarchy3"/>
    <dgm:cxn modelId="{01B78BBC-E822-406D-BE28-27CFE21690F5}" type="presParOf" srcId="{D26D9D91-9B68-435F-883A-176E0DF085C6}" destId="{CA5CA3E3-B787-485B-B123-9036EB299E28}" srcOrd="1" destOrd="0" presId="urn:microsoft.com/office/officeart/2005/8/layout/hierarchy3"/>
    <dgm:cxn modelId="{80F1F8A2-8DE5-436F-9709-9F6478961B70}" type="presParOf" srcId="{CA5CA3E3-B787-485B-B123-9036EB299E28}" destId="{477206AC-ADE4-4360-87EE-A22B62234A00}" srcOrd="0" destOrd="0" presId="urn:microsoft.com/office/officeart/2005/8/layout/hierarchy3"/>
    <dgm:cxn modelId="{4A0820B5-4288-43D1-AB1B-1C172FBD74E8}" type="presParOf" srcId="{477206AC-ADE4-4360-87EE-A22B62234A00}" destId="{89A851D9-19B1-4B3D-9BEF-6CF85EE3F7A9}" srcOrd="0" destOrd="0" presId="urn:microsoft.com/office/officeart/2005/8/layout/hierarchy3"/>
    <dgm:cxn modelId="{89EA2FDB-0377-466A-A7BE-312395A8F1B1}" type="presParOf" srcId="{477206AC-ADE4-4360-87EE-A22B62234A00}" destId="{4E2DD3FE-5335-458C-9665-7348ED68C3AA}" srcOrd="1" destOrd="0" presId="urn:microsoft.com/office/officeart/2005/8/layout/hierarchy3"/>
    <dgm:cxn modelId="{B68308FB-F4B9-4A57-9E9C-1FE15477BD1D}" type="presParOf" srcId="{CA5CA3E3-B787-485B-B123-9036EB299E28}" destId="{445E0286-A8BB-4FE2-9211-A6E37C75D9EF}" srcOrd="1" destOrd="0" presId="urn:microsoft.com/office/officeart/2005/8/layout/hierarchy3"/>
    <dgm:cxn modelId="{88D02AF6-826F-4CB2-A4D3-321F35053ECB}" type="presParOf" srcId="{445E0286-A8BB-4FE2-9211-A6E37C75D9EF}" destId="{6B037458-8A26-454C-AEE4-B7646CD0F7BC}" srcOrd="0" destOrd="0" presId="urn:microsoft.com/office/officeart/2005/8/layout/hierarchy3"/>
    <dgm:cxn modelId="{AFCB28A2-B246-48BD-8EFD-8D7B6422D33D}" type="presParOf" srcId="{445E0286-A8BB-4FE2-9211-A6E37C75D9EF}" destId="{B8BE5C0D-AAEB-4601-8078-B09FA5064D8D}" srcOrd="1" destOrd="0" presId="urn:microsoft.com/office/officeart/2005/8/layout/hierarchy3"/>
    <dgm:cxn modelId="{03B7DBAD-6D02-4D11-8C57-ACF2398DE54E}" type="presParOf" srcId="{445E0286-A8BB-4FE2-9211-A6E37C75D9EF}" destId="{E35F3B62-E85C-4DA9-B2E6-DC9918264D87}" srcOrd="2" destOrd="0" presId="urn:microsoft.com/office/officeart/2005/8/layout/hierarchy3"/>
    <dgm:cxn modelId="{CB1E908F-2068-4C2A-B112-648EB796AE1A}" type="presParOf" srcId="{445E0286-A8BB-4FE2-9211-A6E37C75D9EF}" destId="{E0BD7AA9-5C19-418E-8143-0F51C16D515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E8C76F-1408-4FA6-9683-DC8EA0B23FE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41750D4-84A8-44FD-A6C2-DD9D4C69E6AB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Kommunikationsgeschick</a:t>
          </a:r>
        </a:p>
      </dgm:t>
    </dgm:pt>
    <dgm:pt modelId="{001FDCF7-AE18-4554-AA1F-30A06023D4F3}" type="parTrans" cxnId="{30AFFF88-C19D-4DB7-A315-52F2BB174132}">
      <dgm:prSet/>
      <dgm:spPr/>
      <dgm:t>
        <a:bodyPr/>
        <a:lstStyle/>
        <a:p>
          <a:endParaRPr lang="de-DE"/>
        </a:p>
      </dgm:t>
    </dgm:pt>
    <dgm:pt modelId="{F7341CEB-D385-4DF2-85EC-12D6F8E85348}" type="sibTrans" cxnId="{30AFFF88-C19D-4DB7-A315-52F2BB174132}">
      <dgm:prSet/>
      <dgm:spPr/>
      <dgm:t>
        <a:bodyPr/>
        <a:lstStyle/>
        <a:p>
          <a:endParaRPr lang="de-DE"/>
        </a:p>
      </dgm:t>
    </dgm:pt>
    <dgm:pt modelId="{C1CF815F-299E-4082-9899-3D5D97CAA99B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de-DE" dirty="0"/>
            <a:t>Organisationstalent</a:t>
          </a:r>
        </a:p>
      </dgm:t>
    </dgm:pt>
    <dgm:pt modelId="{B027080B-D7D8-4450-A83B-308E563F7E5A}" type="parTrans" cxnId="{79F3972A-3CE0-4299-955D-9D8EA8149157}">
      <dgm:prSet/>
      <dgm:spPr/>
      <dgm:t>
        <a:bodyPr/>
        <a:lstStyle/>
        <a:p>
          <a:endParaRPr lang="de-DE"/>
        </a:p>
      </dgm:t>
    </dgm:pt>
    <dgm:pt modelId="{69137DC5-0A36-46F6-91E0-DA16B07F7A4E}" type="sibTrans" cxnId="{79F3972A-3CE0-4299-955D-9D8EA8149157}">
      <dgm:prSet/>
      <dgm:spPr/>
      <dgm:t>
        <a:bodyPr/>
        <a:lstStyle/>
        <a:p>
          <a:endParaRPr lang="de-DE"/>
        </a:p>
      </dgm:t>
    </dgm:pt>
    <dgm:pt modelId="{B0C4634C-C9C9-4B35-AECE-437734105DDF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de-DE" dirty="0"/>
            <a:t>Sorgfalt</a:t>
          </a:r>
        </a:p>
      </dgm:t>
    </dgm:pt>
    <dgm:pt modelId="{C305C9AA-64C5-4FAD-A969-70FAA5EDCB4C}" type="parTrans" cxnId="{0B8BFC0F-9129-4EF6-84C9-AB419C98D865}">
      <dgm:prSet/>
      <dgm:spPr/>
      <dgm:t>
        <a:bodyPr/>
        <a:lstStyle/>
        <a:p>
          <a:endParaRPr lang="de-DE"/>
        </a:p>
      </dgm:t>
    </dgm:pt>
    <dgm:pt modelId="{E8EE8D3F-DBD3-4FC4-9629-283C03D1A1FD}" type="sibTrans" cxnId="{0B8BFC0F-9129-4EF6-84C9-AB419C98D865}">
      <dgm:prSet/>
      <dgm:spPr/>
      <dgm:t>
        <a:bodyPr/>
        <a:lstStyle/>
        <a:p>
          <a:endParaRPr lang="de-DE"/>
        </a:p>
      </dgm:t>
    </dgm:pt>
    <dgm:pt modelId="{98DCA269-F339-4047-8146-C921D941BE22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de-DE" dirty="0"/>
            <a:t>Verschwiegenheit und Diskretion</a:t>
          </a:r>
        </a:p>
      </dgm:t>
    </dgm:pt>
    <dgm:pt modelId="{0CF26594-FA00-42A1-AF4B-659BAC7C8707}" type="parTrans" cxnId="{E77CC3E3-C699-498C-9507-919CCD3DDC31}">
      <dgm:prSet/>
      <dgm:spPr/>
      <dgm:t>
        <a:bodyPr/>
        <a:lstStyle/>
        <a:p>
          <a:endParaRPr lang="de-DE"/>
        </a:p>
      </dgm:t>
    </dgm:pt>
    <dgm:pt modelId="{F1753C7C-9C1D-4A1B-8E78-4946C279C74B}" type="sibTrans" cxnId="{E77CC3E3-C699-498C-9507-919CCD3DDC31}">
      <dgm:prSet/>
      <dgm:spPr/>
      <dgm:t>
        <a:bodyPr/>
        <a:lstStyle/>
        <a:p>
          <a:endParaRPr lang="de-DE"/>
        </a:p>
      </dgm:t>
    </dgm:pt>
    <dgm:pt modelId="{62E87D12-6C62-48A5-A685-BF92FD62194C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de-DE" dirty="0"/>
            <a:t>Gutes Ausdrucksvermögen in Wort und Schrift</a:t>
          </a:r>
        </a:p>
      </dgm:t>
    </dgm:pt>
    <dgm:pt modelId="{3EB6C6DB-87EB-42AA-B9D2-ECF46BED6F4C}" type="parTrans" cxnId="{E55E330E-695D-4D0D-B1ED-40E77858FB3F}">
      <dgm:prSet/>
      <dgm:spPr/>
      <dgm:t>
        <a:bodyPr/>
        <a:lstStyle/>
        <a:p>
          <a:endParaRPr lang="de-DE"/>
        </a:p>
      </dgm:t>
    </dgm:pt>
    <dgm:pt modelId="{1364DFAF-4469-4BCF-8E92-00BF6922FE9F}" type="sibTrans" cxnId="{E55E330E-695D-4D0D-B1ED-40E77858FB3F}">
      <dgm:prSet/>
      <dgm:spPr/>
      <dgm:t>
        <a:bodyPr/>
        <a:lstStyle/>
        <a:p>
          <a:endParaRPr lang="de-DE"/>
        </a:p>
      </dgm:t>
    </dgm:pt>
    <dgm:pt modelId="{38F9E312-C13A-472A-9EB5-D5B40516F59E}" type="pres">
      <dgm:prSet presAssocID="{A1E8C76F-1408-4FA6-9683-DC8EA0B23FEE}" presName="diagram" presStyleCnt="0">
        <dgm:presLayoutVars>
          <dgm:dir/>
          <dgm:resizeHandles val="exact"/>
        </dgm:presLayoutVars>
      </dgm:prSet>
      <dgm:spPr/>
    </dgm:pt>
    <dgm:pt modelId="{9FAF2CE3-9FBF-4C4A-B9AF-75482B3B042D}" type="pres">
      <dgm:prSet presAssocID="{B41750D4-84A8-44FD-A6C2-DD9D4C69E6AB}" presName="node" presStyleLbl="node1" presStyleIdx="0" presStyleCnt="5">
        <dgm:presLayoutVars>
          <dgm:bulletEnabled val="1"/>
        </dgm:presLayoutVars>
      </dgm:prSet>
      <dgm:spPr/>
    </dgm:pt>
    <dgm:pt modelId="{A1C3C798-75FA-4AA7-9633-489FC328EBAE}" type="pres">
      <dgm:prSet presAssocID="{F7341CEB-D385-4DF2-85EC-12D6F8E85348}" presName="sibTrans" presStyleCnt="0"/>
      <dgm:spPr/>
    </dgm:pt>
    <dgm:pt modelId="{E1C23BAE-38D9-4CAD-A35C-5814C9160358}" type="pres">
      <dgm:prSet presAssocID="{C1CF815F-299E-4082-9899-3D5D97CAA99B}" presName="node" presStyleLbl="node1" presStyleIdx="1" presStyleCnt="5">
        <dgm:presLayoutVars>
          <dgm:bulletEnabled val="1"/>
        </dgm:presLayoutVars>
      </dgm:prSet>
      <dgm:spPr/>
    </dgm:pt>
    <dgm:pt modelId="{FBE6B6C8-C872-4A82-8954-5ABAC7CEC381}" type="pres">
      <dgm:prSet presAssocID="{69137DC5-0A36-46F6-91E0-DA16B07F7A4E}" presName="sibTrans" presStyleCnt="0"/>
      <dgm:spPr/>
    </dgm:pt>
    <dgm:pt modelId="{0E3A7233-01B7-430A-8C8E-4D0ED71C7B6A}" type="pres">
      <dgm:prSet presAssocID="{B0C4634C-C9C9-4B35-AECE-437734105DDF}" presName="node" presStyleLbl="node1" presStyleIdx="2" presStyleCnt="5">
        <dgm:presLayoutVars>
          <dgm:bulletEnabled val="1"/>
        </dgm:presLayoutVars>
      </dgm:prSet>
      <dgm:spPr/>
    </dgm:pt>
    <dgm:pt modelId="{1B8E8281-CCA3-4EE3-8FB7-AD55531B76AF}" type="pres">
      <dgm:prSet presAssocID="{E8EE8D3F-DBD3-4FC4-9629-283C03D1A1FD}" presName="sibTrans" presStyleCnt="0"/>
      <dgm:spPr/>
    </dgm:pt>
    <dgm:pt modelId="{17D654EC-33E6-4405-BA4D-081BE610E667}" type="pres">
      <dgm:prSet presAssocID="{98DCA269-F339-4047-8146-C921D941BE22}" presName="node" presStyleLbl="node1" presStyleIdx="3" presStyleCnt="5">
        <dgm:presLayoutVars>
          <dgm:bulletEnabled val="1"/>
        </dgm:presLayoutVars>
      </dgm:prSet>
      <dgm:spPr/>
    </dgm:pt>
    <dgm:pt modelId="{1BDB2226-00EC-4E75-AFB0-6D9DB905369C}" type="pres">
      <dgm:prSet presAssocID="{F1753C7C-9C1D-4A1B-8E78-4946C279C74B}" presName="sibTrans" presStyleCnt="0"/>
      <dgm:spPr/>
    </dgm:pt>
    <dgm:pt modelId="{E6BBDAED-3327-43E7-BA4E-9AB0BC38E3DA}" type="pres">
      <dgm:prSet presAssocID="{62E87D12-6C62-48A5-A685-BF92FD62194C}" presName="node" presStyleLbl="node1" presStyleIdx="4" presStyleCnt="5">
        <dgm:presLayoutVars>
          <dgm:bulletEnabled val="1"/>
        </dgm:presLayoutVars>
      </dgm:prSet>
      <dgm:spPr/>
    </dgm:pt>
  </dgm:ptLst>
  <dgm:cxnLst>
    <dgm:cxn modelId="{5C90FD00-31A5-444C-872F-07C956CEE49B}" type="presOf" srcId="{A1E8C76F-1408-4FA6-9683-DC8EA0B23FEE}" destId="{38F9E312-C13A-472A-9EB5-D5B40516F59E}" srcOrd="0" destOrd="0" presId="urn:microsoft.com/office/officeart/2005/8/layout/default"/>
    <dgm:cxn modelId="{E55E330E-695D-4D0D-B1ED-40E77858FB3F}" srcId="{A1E8C76F-1408-4FA6-9683-DC8EA0B23FEE}" destId="{62E87D12-6C62-48A5-A685-BF92FD62194C}" srcOrd="4" destOrd="0" parTransId="{3EB6C6DB-87EB-42AA-B9D2-ECF46BED6F4C}" sibTransId="{1364DFAF-4469-4BCF-8E92-00BF6922FE9F}"/>
    <dgm:cxn modelId="{0B8BFC0F-9129-4EF6-84C9-AB419C98D865}" srcId="{A1E8C76F-1408-4FA6-9683-DC8EA0B23FEE}" destId="{B0C4634C-C9C9-4B35-AECE-437734105DDF}" srcOrd="2" destOrd="0" parTransId="{C305C9AA-64C5-4FAD-A969-70FAA5EDCB4C}" sibTransId="{E8EE8D3F-DBD3-4FC4-9629-283C03D1A1FD}"/>
    <dgm:cxn modelId="{79F3972A-3CE0-4299-955D-9D8EA8149157}" srcId="{A1E8C76F-1408-4FA6-9683-DC8EA0B23FEE}" destId="{C1CF815F-299E-4082-9899-3D5D97CAA99B}" srcOrd="1" destOrd="0" parTransId="{B027080B-D7D8-4450-A83B-308E563F7E5A}" sibTransId="{69137DC5-0A36-46F6-91E0-DA16B07F7A4E}"/>
    <dgm:cxn modelId="{B4ED8231-75FB-489A-896D-A4089A3358B5}" type="presOf" srcId="{B0C4634C-C9C9-4B35-AECE-437734105DDF}" destId="{0E3A7233-01B7-430A-8C8E-4D0ED71C7B6A}" srcOrd="0" destOrd="0" presId="urn:microsoft.com/office/officeart/2005/8/layout/default"/>
    <dgm:cxn modelId="{64A2AA3D-0D99-40EA-AD21-4272383CC136}" type="presOf" srcId="{C1CF815F-299E-4082-9899-3D5D97CAA99B}" destId="{E1C23BAE-38D9-4CAD-A35C-5814C9160358}" srcOrd="0" destOrd="0" presId="urn:microsoft.com/office/officeart/2005/8/layout/default"/>
    <dgm:cxn modelId="{6A72905D-CF4D-4B05-A8EA-FFE4AAFE91E3}" type="presOf" srcId="{62E87D12-6C62-48A5-A685-BF92FD62194C}" destId="{E6BBDAED-3327-43E7-BA4E-9AB0BC38E3DA}" srcOrd="0" destOrd="0" presId="urn:microsoft.com/office/officeart/2005/8/layout/default"/>
    <dgm:cxn modelId="{1B8A7787-7D8F-4845-98B7-1CDC4A379312}" type="presOf" srcId="{B41750D4-84A8-44FD-A6C2-DD9D4C69E6AB}" destId="{9FAF2CE3-9FBF-4C4A-B9AF-75482B3B042D}" srcOrd="0" destOrd="0" presId="urn:microsoft.com/office/officeart/2005/8/layout/default"/>
    <dgm:cxn modelId="{30AFFF88-C19D-4DB7-A315-52F2BB174132}" srcId="{A1E8C76F-1408-4FA6-9683-DC8EA0B23FEE}" destId="{B41750D4-84A8-44FD-A6C2-DD9D4C69E6AB}" srcOrd="0" destOrd="0" parTransId="{001FDCF7-AE18-4554-AA1F-30A06023D4F3}" sibTransId="{F7341CEB-D385-4DF2-85EC-12D6F8E85348}"/>
    <dgm:cxn modelId="{E77CC3E3-C699-498C-9507-919CCD3DDC31}" srcId="{A1E8C76F-1408-4FA6-9683-DC8EA0B23FEE}" destId="{98DCA269-F339-4047-8146-C921D941BE22}" srcOrd="3" destOrd="0" parTransId="{0CF26594-FA00-42A1-AF4B-659BAC7C8707}" sibTransId="{F1753C7C-9C1D-4A1B-8E78-4946C279C74B}"/>
    <dgm:cxn modelId="{2BC32BEE-D913-4E5C-B08E-E7A10442B0C2}" type="presOf" srcId="{98DCA269-F339-4047-8146-C921D941BE22}" destId="{17D654EC-33E6-4405-BA4D-081BE610E667}" srcOrd="0" destOrd="0" presId="urn:microsoft.com/office/officeart/2005/8/layout/default"/>
    <dgm:cxn modelId="{7E3D59FA-54EB-473A-9E0A-BD44C407278F}" type="presParOf" srcId="{38F9E312-C13A-472A-9EB5-D5B40516F59E}" destId="{9FAF2CE3-9FBF-4C4A-B9AF-75482B3B042D}" srcOrd="0" destOrd="0" presId="urn:microsoft.com/office/officeart/2005/8/layout/default"/>
    <dgm:cxn modelId="{709ABE72-B58C-4D3A-B610-2D168F826AF4}" type="presParOf" srcId="{38F9E312-C13A-472A-9EB5-D5B40516F59E}" destId="{A1C3C798-75FA-4AA7-9633-489FC328EBAE}" srcOrd="1" destOrd="0" presId="urn:microsoft.com/office/officeart/2005/8/layout/default"/>
    <dgm:cxn modelId="{A6CF2DDA-0C39-4018-9778-951BE0A61F26}" type="presParOf" srcId="{38F9E312-C13A-472A-9EB5-D5B40516F59E}" destId="{E1C23BAE-38D9-4CAD-A35C-5814C9160358}" srcOrd="2" destOrd="0" presId="urn:microsoft.com/office/officeart/2005/8/layout/default"/>
    <dgm:cxn modelId="{E8551F78-B799-4C39-A7A9-98CCBA14AC7B}" type="presParOf" srcId="{38F9E312-C13A-472A-9EB5-D5B40516F59E}" destId="{FBE6B6C8-C872-4A82-8954-5ABAC7CEC381}" srcOrd="3" destOrd="0" presId="urn:microsoft.com/office/officeart/2005/8/layout/default"/>
    <dgm:cxn modelId="{854ECCA9-A3C1-4AA8-B6C6-BA864BE56114}" type="presParOf" srcId="{38F9E312-C13A-472A-9EB5-D5B40516F59E}" destId="{0E3A7233-01B7-430A-8C8E-4D0ED71C7B6A}" srcOrd="4" destOrd="0" presId="urn:microsoft.com/office/officeart/2005/8/layout/default"/>
    <dgm:cxn modelId="{7A5DC92D-954F-4AA1-B825-AB30D64212A0}" type="presParOf" srcId="{38F9E312-C13A-472A-9EB5-D5B40516F59E}" destId="{1B8E8281-CCA3-4EE3-8FB7-AD55531B76AF}" srcOrd="5" destOrd="0" presId="urn:microsoft.com/office/officeart/2005/8/layout/default"/>
    <dgm:cxn modelId="{05DE1166-930B-48FD-96EC-07CAFED18EE9}" type="presParOf" srcId="{38F9E312-C13A-472A-9EB5-D5B40516F59E}" destId="{17D654EC-33E6-4405-BA4D-081BE610E667}" srcOrd="6" destOrd="0" presId="urn:microsoft.com/office/officeart/2005/8/layout/default"/>
    <dgm:cxn modelId="{BB8A2743-BBAA-43AD-BD52-9599CD58DB16}" type="presParOf" srcId="{38F9E312-C13A-472A-9EB5-D5B40516F59E}" destId="{1BDB2226-00EC-4E75-AFB0-6D9DB905369C}" srcOrd="7" destOrd="0" presId="urn:microsoft.com/office/officeart/2005/8/layout/default"/>
    <dgm:cxn modelId="{57D3F484-3DDE-44D1-BEEE-920EF0AE6B6F}" type="presParOf" srcId="{38F9E312-C13A-472A-9EB5-D5B40516F59E}" destId="{E6BBDAED-3327-43E7-BA4E-9AB0BC38E3D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BFB12C-44EE-4C1D-B537-BA82FE9C7E4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79C2D34-8EF0-409A-96BD-E43ED164F1AC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de-DE" dirty="0"/>
            <a:t>940 € im 1.Ausbildungsjahr</a:t>
          </a:r>
        </a:p>
      </dgm:t>
    </dgm:pt>
    <dgm:pt modelId="{7183EF62-A37F-436A-9F9F-E94BB5D066A3}" type="parTrans" cxnId="{E5233466-3E48-4D2B-AAE0-2DB42BA2CCD8}">
      <dgm:prSet/>
      <dgm:spPr/>
      <dgm:t>
        <a:bodyPr/>
        <a:lstStyle/>
        <a:p>
          <a:endParaRPr lang="de-DE"/>
        </a:p>
      </dgm:t>
    </dgm:pt>
    <dgm:pt modelId="{8E709AF1-8B68-40ED-9642-F728078EB41D}" type="sibTrans" cxnId="{E5233466-3E48-4D2B-AAE0-2DB42BA2CCD8}">
      <dgm:prSet/>
      <dgm:spPr/>
      <dgm:t>
        <a:bodyPr/>
        <a:lstStyle/>
        <a:p>
          <a:endParaRPr lang="de-DE"/>
        </a:p>
      </dgm:t>
    </dgm:pt>
    <dgm:pt modelId="{0584D947-1159-484A-99FD-B08D4F8EDC9E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de-DE" dirty="0"/>
            <a:t>1050 € im 2.Ausbildungsjahr</a:t>
          </a:r>
        </a:p>
      </dgm:t>
    </dgm:pt>
    <dgm:pt modelId="{C0DA52F6-F8E6-4FB2-A397-6F209EE294DE}" type="parTrans" cxnId="{3696F4E7-11DD-4344-A244-88D15BADE8AA}">
      <dgm:prSet/>
      <dgm:spPr/>
      <dgm:t>
        <a:bodyPr/>
        <a:lstStyle/>
        <a:p>
          <a:endParaRPr lang="de-DE"/>
        </a:p>
      </dgm:t>
    </dgm:pt>
    <dgm:pt modelId="{C9EF274B-932C-4813-AC9C-ED0368154A55}" type="sibTrans" cxnId="{3696F4E7-11DD-4344-A244-88D15BADE8AA}">
      <dgm:prSet/>
      <dgm:spPr/>
      <dgm:t>
        <a:bodyPr/>
        <a:lstStyle/>
        <a:p>
          <a:endParaRPr lang="de-DE"/>
        </a:p>
      </dgm:t>
    </dgm:pt>
    <dgm:pt modelId="{5B11192A-7878-4A23-8BF8-A1F429BA01E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dirty="0"/>
            <a:t>1150 € im 3.Ausbildungsjahr</a:t>
          </a:r>
        </a:p>
      </dgm:t>
    </dgm:pt>
    <dgm:pt modelId="{C8F5DB0C-B0EA-41A5-BB0C-21BC4B314B66}" type="parTrans" cxnId="{7C9093F5-B33D-4BF8-ABAA-014BB7482BC7}">
      <dgm:prSet/>
      <dgm:spPr/>
      <dgm:t>
        <a:bodyPr/>
        <a:lstStyle/>
        <a:p>
          <a:endParaRPr lang="de-DE"/>
        </a:p>
      </dgm:t>
    </dgm:pt>
    <dgm:pt modelId="{2EBA7776-4447-4066-B379-4A0B5C115D52}" type="sibTrans" cxnId="{7C9093F5-B33D-4BF8-ABAA-014BB7482BC7}">
      <dgm:prSet/>
      <dgm:spPr/>
      <dgm:t>
        <a:bodyPr/>
        <a:lstStyle/>
        <a:p>
          <a:endParaRPr lang="de-DE"/>
        </a:p>
      </dgm:t>
    </dgm:pt>
    <dgm:pt modelId="{1756DB8D-28AD-4B9C-AB32-FAC135031E67}" type="pres">
      <dgm:prSet presAssocID="{8BBFB12C-44EE-4C1D-B537-BA82FE9C7E4D}" presName="linear" presStyleCnt="0">
        <dgm:presLayoutVars>
          <dgm:dir/>
          <dgm:resizeHandles val="exact"/>
        </dgm:presLayoutVars>
      </dgm:prSet>
      <dgm:spPr/>
    </dgm:pt>
    <dgm:pt modelId="{973DAAF5-3321-425F-9906-437BE675FF7D}" type="pres">
      <dgm:prSet presAssocID="{D79C2D34-8EF0-409A-96BD-E43ED164F1AC}" presName="comp" presStyleCnt="0"/>
      <dgm:spPr/>
    </dgm:pt>
    <dgm:pt modelId="{E54F6BE7-D43D-4E89-8E17-A7C8296BA31F}" type="pres">
      <dgm:prSet presAssocID="{D79C2D34-8EF0-409A-96BD-E43ED164F1AC}" presName="box" presStyleLbl="node1" presStyleIdx="0" presStyleCnt="3" custScaleY="48507"/>
      <dgm:spPr/>
    </dgm:pt>
    <dgm:pt modelId="{66AC665D-DE67-42F1-ADF9-78D3CC7B66BD}" type="pres">
      <dgm:prSet presAssocID="{D79C2D34-8EF0-409A-96BD-E43ED164F1A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C0B2059D-1BA2-4540-A0F1-0FAA21821FAC}" type="pres">
      <dgm:prSet presAssocID="{D79C2D34-8EF0-409A-96BD-E43ED164F1AC}" presName="text" presStyleLbl="node1" presStyleIdx="0" presStyleCnt="3">
        <dgm:presLayoutVars>
          <dgm:bulletEnabled val="1"/>
        </dgm:presLayoutVars>
      </dgm:prSet>
      <dgm:spPr/>
    </dgm:pt>
    <dgm:pt modelId="{B5B095DD-8FF6-4F93-BC45-5E9816F1818E}" type="pres">
      <dgm:prSet presAssocID="{8E709AF1-8B68-40ED-9642-F728078EB41D}" presName="spacer" presStyleCnt="0"/>
      <dgm:spPr/>
    </dgm:pt>
    <dgm:pt modelId="{C761103A-0457-49F4-A94E-08CCBC553B71}" type="pres">
      <dgm:prSet presAssocID="{0584D947-1159-484A-99FD-B08D4F8EDC9E}" presName="comp" presStyleCnt="0"/>
      <dgm:spPr/>
    </dgm:pt>
    <dgm:pt modelId="{ECA2621A-A4ED-4628-A31A-9CB956AA2E88}" type="pres">
      <dgm:prSet presAssocID="{0584D947-1159-484A-99FD-B08D4F8EDC9E}" presName="box" presStyleLbl="node1" presStyleIdx="1" presStyleCnt="3" custScaleY="57019" custLinFactNeighborX="652" custLinFactNeighborY="-8587"/>
      <dgm:spPr/>
    </dgm:pt>
    <dgm:pt modelId="{6CB45196-2631-4F9E-A2E1-8CC54ED51FAE}" type="pres">
      <dgm:prSet presAssocID="{0584D947-1159-484A-99FD-B08D4F8EDC9E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B1BA20B5-4FA7-473C-866C-2BD04B428AC5}" type="pres">
      <dgm:prSet presAssocID="{0584D947-1159-484A-99FD-B08D4F8EDC9E}" presName="text" presStyleLbl="node1" presStyleIdx="1" presStyleCnt="3">
        <dgm:presLayoutVars>
          <dgm:bulletEnabled val="1"/>
        </dgm:presLayoutVars>
      </dgm:prSet>
      <dgm:spPr/>
    </dgm:pt>
    <dgm:pt modelId="{8B27939B-BA33-4A7D-B122-6AC36C9D464F}" type="pres">
      <dgm:prSet presAssocID="{C9EF274B-932C-4813-AC9C-ED0368154A55}" presName="spacer" presStyleCnt="0"/>
      <dgm:spPr/>
    </dgm:pt>
    <dgm:pt modelId="{BECDA322-AA02-4CA7-B364-80AEEF18553E}" type="pres">
      <dgm:prSet presAssocID="{5B11192A-7878-4A23-8BF8-A1F429BA01E9}" presName="comp" presStyleCnt="0"/>
      <dgm:spPr/>
    </dgm:pt>
    <dgm:pt modelId="{EB3ED159-528D-40FA-AD44-69D164DFA3F0}" type="pres">
      <dgm:prSet presAssocID="{5B11192A-7878-4A23-8BF8-A1F429BA01E9}" presName="box" presStyleLbl="node1" presStyleIdx="2" presStyleCnt="3" custScaleY="64638" custLinFactNeighborX="0"/>
      <dgm:spPr/>
    </dgm:pt>
    <dgm:pt modelId="{E074CE61-8309-4444-B323-E12014B9F6E4}" type="pres">
      <dgm:prSet presAssocID="{5B11192A-7878-4A23-8BF8-A1F429BA01E9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642215DE-ACC2-47F1-A98A-1A6736E8454D}" type="pres">
      <dgm:prSet presAssocID="{5B11192A-7878-4A23-8BF8-A1F429BA01E9}" presName="text" presStyleLbl="node1" presStyleIdx="2" presStyleCnt="3">
        <dgm:presLayoutVars>
          <dgm:bulletEnabled val="1"/>
        </dgm:presLayoutVars>
      </dgm:prSet>
      <dgm:spPr/>
    </dgm:pt>
  </dgm:ptLst>
  <dgm:cxnLst>
    <dgm:cxn modelId="{E4F40412-2BF9-4228-B209-843B0B091524}" type="presOf" srcId="{D79C2D34-8EF0-409A-96BD-E43ED164F1AC}" destId="{C0B2059D-1BA2-4540-A0F1-0FAA21821FAC}" srcOrd="1" destOrd="0" presId="urn:microsoft.com/office/officeart/2005/8/layout/vList4"/>
    <dgm:cxn modelId="{1705BC22-2D8D-4207-8FD4-5C44D4AB3882}" type="presOf" srcId="{5B11192A-7878-4A23-8BF8-A1F429BA01E9}" destId="{EB3ED159-528D-40FA-AD44-69D164DFA3F0}" srcOrd="0" destOrd="0" presId="urn:microsoft.com/office/officeart/2005/8/layout/vList4"/>
    <dgm:cxn modelId="{E5233466-3E48-4D2B-AAE0-2DB42BA2CCD8}" srcId="{8BBFB12C-44EE-4C1D-B537-BA82FE9C7E4D}" destId="{D79C2D34-8EF0-409A-96BD-E43ED164F1AC}" srcOrd="0" destOrd="0" parTransId="{7183EF62-A37F-436A-9F9F-E94BB5D066A3}" sibTransId="{8E709AF1-8B68-40ED-9642-F728078EB41D}"/>
    <dgm:cxn modelId="{784DEB6C-5DA3-454F-917E-491ECBFD078F}" type="presOf" srcId="{8BBFB12C-44EE-4C1D-B537-BA82FE9C7E4D}" destId="{1756DB8D-28AD-4B9C-AB32-FAC135031E67}" srcOrd="0" destOrd="0" presId="urn:microsoft.com/office/officeart/2005/8/layout/vList4"/>
    <dgm:cxn modelId="{0E6C6490-3110-4585-9E8F-C0B72664BA17}" type="presOf" srcId="{D79C2D34-8EF0-409A-96BD-E43ED164F1AC}" destId="{E54F6BE7-D43D-4E89-8E17-A7C8296BA31F}" srcOrd="0" destOrd="0" presId="urn:microsoft.com/office/officeart/2005/8/layout/vList4"/>
    <dgm:cxn modelId="{872062AA-A690-4D51-A010-B2ECAF799B14}" type="presOf" srcId="{5B11192A-7878-4A23-8BF8-A1F429BA01E9}" destId="{642215DE-ACC2-47F1-A98A-1A6736E8454D}" srcOrd="1" destOrd="0" presId="urn:microsoft.com/office/officeart/2005/8/layout/vList4"/>
    <dgm:cxn modelId="{82FEB2BF-2576-4BBB-9FB7-8B0EDA1FEB57}" type="presOf" srcId="{0584D947-1159-484A-99FD-B08D4F8EDC9E}" destId="{ECA2621A-A4ED-4628-A31A-9CB956AA2E88}" srcOrd="0" destOrd="0" presId="urn:microsoft.com/office/officeart/2005/8/layout/vList4"/>
    <dgm:cxn modelId="{226B7BC0-E8BB-43B6-8664-FE5813A1F9F6}" type="presOf" srcId="{0584D947-1159-484A-99FD-B08D4F8EDC9E}" destId="{B1BA20B5-4FA7-473C-866C-2BD04B428AC5}" srcOrd="1" destOrd="0" presId="urn:microsoft.com/office/officeart/2005/8/layout/vList4"/>
    <dgm:cxn modelId="{3696F4E7-11DD-4344-A244-88D15BADE8AA}" srcId="{8BBFB12C-44EE-4C1D-B537-BA82FE9C7E4D}" destId="{0584D947-1159-484A-99FD-B08D4F8EDC9E}" srcOrd="1" destOrd="0" parTransId="{C0DA52F6-F8E6-4FB2-A397-6F209EE294DE}" sibTransId="{C9EF274B-932C-4813-AC9C-ED0368154A55}"/>
    <dgm:cxn modelId="{7C9093F5-B33D-4BF8-ABAA-014BB7482BC7}" srcId="{8BBFB12C-44EE-4C1D-B537-BA82FE9C7E4D}" destId="{5B11192A-7878-4A23-8BF8-A1F429BA01E9}" srcOrd="2" destOrd="0" parTransId="{C8F5DB0C-B0EA-41A5-BB0C-21BC4B314B66}" sibTransId="{2EBA7776-4447-4066-B379-4A0B5C115D52}"/>
    <dgm:cxn modelId="{AA8118A8-BDA7-4CBA-9F07-C4627744966A}" type="presParOf" srcId="{1756DB8D-28AD-4B9C-AB32-FAC135031E67}" destId="{973DAAF5-3321-425F-9906-437BE675FF7D}" srcOrd="0" destOrd="0" presId="urn:microsoft.com/office/officeart/2005/8/layout/vList4"/>
    <dgm:cxn modelId="{58D0879B-9D83-4FAD-9FF2-5D0E3E566CCF}" type="presParOf" srcId="{973DAAF5-3321-425F-9906-437BE675FF7D}" destId="{E54F6BE7-D43D-4E89-8E17-A7C8296BA31F}" srcOrd="0" destOrd="0" presId="urn:microsoft.com/office/officeart/2005/8/layout/vList4"/>
    <dgm:cxn modelId="{1AF71399-C766-414B-B503-006D51792B2D}" type="presParOf" srcId="{973DAAF5-3321-425F-9906-437BE675FF7D}" destId="{66AC665D-DE67-42F1-ADF9-78D3CC7B66BD}" srcOrd="1" destOrd="0" presId="urn:microsoft.com/office/officeart/2005/8/layout/vList4"/>
    <dgm:cxn modelId="{BC53E133-8C8D-4EA0-9DA6-6E4772975D93}" type="presParOf" srcId="{973DAAF5-3321-425F-9906-437BE675FF7D}" destId="{C0B2059D-1BA2-4540-A0F1-0FAA21821FAC}" srcOrd="2" destOrd="0" presId="urn:microsoft.com/office/officeart/2005/8/layout/vList4"/>
    <dgm:cxn modelId="{1CEF1440-17CD-400F-BDC1-FA6FDA68F8E7}" type="presParOf" srcId="{1756DB8D-28AD-4B9C-AB32-FAC135031E67}" destId="{B5B095DD-8FF6-4F93-BC45-5E9816F1818E}" srcOrd="1" destOrd="0" presId="urn:microsoft.com/office/officeart/2005/8/layout/vList4"/>
    <dgm:cxn modelId="{F3C9B19A-2D0B-4A05-AF55-73A9F121A1F3}" type="presParOf" srcId="{1756DB8D-28AD-4B9C-AB32-FAC135031E67}" destId="{C761103A-0457-49F4-A94E-08CCBC553B71}" srcOrd="2" destOrd="0" presId="urn:microsoft.com/office/officeart/2005/8/layout/vList4"/>
    <dgm:cxn modelId="{0E0BE724-2D0A-447B-89F4-6EF334FB9768}" type="presParOf" srcId="{C761103A-0457-49F4-A94E-08CCBC553B71}" destId="{ECA2621A-A4ED-4628-A31A-9CB956AA2E88}" srcOrd="0" destOrd="0" presId="urn:microsoft.com/office/officeart/2005/8/layout/vList4"/>
    <dgm:cxn modelId="{17A52AC5-0982-42C4-9353-B3936D7975BE}" type="presParOf" srcId="{C761103A-0457-49F4-A94E-08CCBC553B71}" destId="{6CB45196-2631-4F9E-A2E1-8CC54ED51FAE}" srcOrd="1" destOrd="0" presId="urn:microsoft.com/office/officeart/2005/8/layout/vList4"/>
    <dgm:cxn modelId="{99671F9A-F0C4-4796-8B6C-F5857D04A05C}" type="presParOf" srcId="{C761103A-0457-49F4-A94E-08CCBC553B71}" destId="{B1BA20B5-4FA7-473C-866C-2BD04B428AC5}" srcOrd="2" destOrd="0" presId="urn:microsoft.com/office/officeart/2005/8/layout/vList4"/>
    <dgm:cxn modelId="{F88BB77B-5D98-4AD2-9754-217B59985F63}" type="presParOf" srcId="{1756DB8D-28AD-4B9C-AB32-FAC135031E67}" destId="{8B27939B-BA33-4A7D-B122-6AC36C9D464F}" srcOrd="3" destOrd="0" presId="urn:microsoft.com/office/officeart/2005/8/layout/vList4"/>
    <dgm:cxn modelId="{F828FAF4-946D-425F-86AB-B2493B5ED03C}" type="presParOf" srcId="{1756DB8D-28AD-4B9C-AB32-FAC135031E67}" destId="{BECDA322-AA02-4CA7-B364-80AEEF18553E}" srcOrd="4" destOrd="0" presId="urn:microsoft.com/office/officeart/2005/8/layout/vList4"/>
    <dgm:cxn modelId="{6BA90FFC-2ABA-441A-8779-F7EE3F6D2881}" type="presParOf" srcId="{BECDA322-AA02-4CA7-B364-80AEEF18553E}" destId="{EB3ED159-528D-40FA-AD44-69D164DFA3F0}" srcOrd="0" destOrd="0" presId="urn:microsoft.com/office/officeart/2005/8/layout/vList4"/>
    <dgm:cxn modelId="{E58D48D7-DFA7-4613-8775-BBC3247D412C}" type="presParOf" srcId="{BECDA322-AA02-4CA7-B364-80AEEF18553E}" destId="{E074CE61-8309-4444-B323-E12014B9F6E4}" srcOrd="1" destOrd="0" presId="urn:microsoft.com/office/officeart/2005/8/layout/vList4"/>
    <dgm:cxn modelId="{43E5B590-5A8A-43F9-BDF3-15381DA99EC3}" type="presParOf" srcId="{BECDA322-AA02-4CA7-B364-80AEEF18553E}" destId="{642215DE-ACC2-47F1-A98A-1A6736E8454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9E440-CCCD-4F26-B7C0-843582583122}">
      <dsp:nvSpPr>
        <dsp:cNvPr id="0" name=""/>
        <dsp:cNvSpPr/>
      </dsp:nvSpPr>
      <dsp:spPr>
        <a:xfrm>
          <a:off x="3319133" y="35645"/>
          <a:ext cx="2474843" cy="2474843"/>
        </a:xfrm>
        <a:prstGeom prst="ellipse">
          <a:avLst/>
        </a:prstGeom>
        <a:solidFill>
          <a:schemeClr val="accent6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„Kanzleimanager“</a:t>
          </a:r>
        </a:p>
      </dsp:txBody>
      <dsp:txXfrm>
        <a:off x="3649112" y="468743"/>
        <a:ext cx="1814885" cy="1113679"/>
      </dsp:txXfrm>
    </dsp:sp>
    <dsp:sp modelId="{DCAD2B42-D8A9-49A5-9EB7-4C5C68361572}">
      <dsp:nvSpPr>
        <dsp:cNvPr id="0" name=""/>
        <dsp:cNvSpPr/>
      </dsp:nvSpPr>
      <dsp:spPr>
        <a:xfrm>
          <a:off x="4402974" y="1598336"/>
          <a:ext cx="2474843" cy="2474843"/>
        </a:xfrm>
        <a:prstGeom prst="ellipse">
          <a:avLst/>
        </a:prstGeom>
        <a:solidFill>
          <a:schemeClr val="accent1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„Rechte Hand des Anwalts“</a:t>
          </a:r>
        </a:p>
      </dsp:txBody>
      <dsp:txXfrm>
        <a:off x="5159864" y="2237670"/>
        <a:ext cx="1484906" cy="1361163"/>
      </dsp:txXfrm>
    </dsp:sp>
    <dsp:sp modelId="{F3E9335B-BB00-4D6C-AD0A-72DBD74BFA25}">
      <dsp:nvSpPr>
        <dsp:cNvPr id="0" name=""/>
        <dsp:cNvSpPr/>
      </dsp:nvSpPr>
      <dsp:spPr>
        <a:xfrm>
          <a:off x="2800843" y="1649895"/>
          <a:ext cx="2474843" cy="2474843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„Legal </a:t>
          </a:r>
          <a:r>
            <a:rPr lang="de-DE" sz="1600" kern="1200" dirty="0" err="1"/>
            <a:t>Assistant</a:t>
          </a:r>
          <a:r>
            <a:rPr lang="de-DE" sz="1600" kern="1200" dirty="0"/>
            <a:t>“</a:t>
          </a:r>
        </a:p>
      </dsp:txBody>
      <dsp:txXfrm>
        <a:off x="3033891" y="2289230"/>
        <a:ext cx="1484906" cy="1361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F8082-FCA9-4D6B-8F0A-3DE55E67472A}">
      <dsp:nvSpPr>
        <dsp:cNvPr id="0" name=""/>
        <dsp:cNvSpPr/>
      </dsp:nvSpPr>
      <dsp:spPr>
        <a:xfrm>
          <a:off x="1007629" y="1504"/>
          <a:ext cx="2169201" cy="1301520"/>
        </a:xfrm>
        <a:prstGeom prst="rect">
          <a:avLst/>
        </a:prstGeom>
        <a:solidFill>
          <a:schemeClr val="accent4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Anerkannter Ausbildungsberuf</a:t>
          </a:r>
        </a:p>
      </dsp:txBody>
      <dsp:txXfrm>
        <a:off x="1007629" y="1504"/>
        <a:ext cx="2169201" cy="1301520"/>
      </dsp:txXfrm>
    </dsp:sp>
    <dsp:sp modelId="{58352583-755F-4586-B234-0B53E918917F}">
      <dsp:nvSpPr>
        <dsp:cNvPr id="0" name=""/>
        <dsp:cNvSpPr/>
      </dsp:nvSpPr>
      <dsp:spPr>
        <a:xfrm>
          <a:off x="3393750" y="1504"/>
          <a:ext cx="2169201" cy="130152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Duale Ausbildung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in Kanzlei und Berufsschule</a:t>
          </a:r>
        </a:p>
      </dsp:txBody>
      <dsp:txXfrm>
        <a:off x="3393750" y="1504"/>
        <a:ext cx="2169201" cy="1301520"/>
      </dsp:txXfrm>
    </dsp:sp>
    <dsp:sp modelId="{F7A5DA55-C211-4509-A45D-22BC4202D26C}">
      <dsp:nvSpPr>
        <dsp:cNvPr id="0" name=""/>
        <dsp:cNvSpPr/>
      </dsp:nvSpPr>
      <dsp:spPr>
        <a:xfrm>
          <a:off x="5779872" y="1504"/>
          <a:ext cx="2169201" cy="1301520"/>
        </a:xfrm>
        <a:prstGeom prst="rect">
          <a:avLst/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Ausbildungsdauer: in der Regel 3 Jahre</a:t>
          </a:r>
        </a:p>
      </dsp:txBody>
      <dsp:txXfrm>
        <a:off x="5779872" y="1504"/>
        <a:ext cx="2169201" cy="1301520"/>
      </dsp:txXfrm>
    </dsp:sp>
    <dsp:sp modelId="{DB125F9B-8646-4FFA-9B71-63E7BA20BCFD}">
      <dsp:nvSpPr>
        <dsp:cNvPr id="0" name=""/>
        <dsp:cNvSpPr/>
      </dsp:nvSpPr>
      <dsp:spPr>
        <a:xfrm>
          <a:off x="1007629" y="1519946"/>
          <a:ext cx="2169201" cy="1301520"/>
        </a:xfrm>
        <a:prstGeom prst="rect">
          <a:avLst/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Schulabschluss: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Kein bestimmter Abschluss erforderlich, ideal aber Realschulabschluss oder Abitur</a:t>
          </a:r>
        </a:p>
      </dsp:txBody>
      <dsp:txXfrm>
        <a:off x="1007629" y="1519946"/>
        <a:ext cx="2169201" cy="1301520"/>
      </dsp:txXfrm>
    </dsp:sp>
    <dsp:sp modelId="{51506CED-9B0A-47AB-BD03-82759553BA6D}">
      <dsp:nvSpPr>
        <dsp:cNvPr id="0" name=""/>
        <dsp:cNvSpPr/>
      </dsp:nvSpPr>
      <dsp:spPr>
        <a:xfrm>
          <a:off x="3393750" y="1519946"/>
          <a:ext cx="2169201" cy="1301520"/>
        </a:xfrm>
        <a:prstGeom prst="rect">
          <a:avLst/>
        </a:prstGeom>
        <a:solidFill>
          <a:srgbClr val="00206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Arbeitsorte: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Kanzlei und Berufsschule</a:t>
          </a:r>
        </a:p>
      </dsp:txBody>
      <dsp:txXfrm>
        <a:off x="3393750" y="1519946"/>
        <a:ext cx="2169201" cy="1301520"/>
      </dsp:txXfrm>
    </dsp:sp>
    <dsp:sp modelId="{3F93DC25-DC5E-4B12-B6CC-3BAC4468B030}">
      <dsp:nvSpPr>
        <dsp:cNvPr id="0" name=""/>
        <dsp:cNvSpPr/>
      </dsp:nvSpPr>
      <dsp:spPr>
        <a:xfrm>
          <a:off x="5779872" y="1519946"/>
          <a:ext cx="2169201" cy="1301520"/>
        </a:xfrm>
        <a:prstGeom prst="rect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Zwischenprüfung und Abschlussprüfung</a:t>
          </a:r>
        </a:p>
      </dsp:txBody>
      <dsp:txXfrm>
        <a:off x="5779872" y="1519946"/>
        <a:ext cx="2169201" cy="1301520"/>
      </dsp:txXfrm>
    </dsp:sp>
    <dsp:sp modelId="{162EB1D3-6E4A-44F9-86F5-B6985A3E7D45}">
      <dsp:nvSpPr>
        <dsp:cNvPr id="0" name=""/>
        <dsp:cNvSpPr/>
      </dsp:nvSpPr>
      <dsp:spPr>
        <a:xfrm>
          <a:off x="3393750" y="3038387"/>
          <a:ext cx="2169201" cy="1301520"/>
        </a:xfrm>
        <a:prstGeom prst="rect">
          <a:avLst/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Fort- und Weiterbildungsmöglichkeiten</a:t>
          </a:r>
        </a:p>
      </dsp:txBody>
      <dsp:txXfrm>
        <a:off x="3393750" y="3038387"/>
        <a:ext cx="2169201" cy="1301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2F71A-B3C3-45F4-A8E3-7FF6047D9FAE}">
      <dsp:nvSpPr>
        <dsp:cNvPr id="0" name=""/>
        <dsp:cNvSpPr/>
      </dsp:nvSpPr>
      <dsp:spPr>
        <a:xfrm>
          <a:off x="1898005" y="959"/>
          <a:ext cx="1589782" cy="79489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Kommunikation</a:t>
          </a:r>
        </a:p>
      </dsp:txBody>
      <dsp:txXfrm>
        <a:off x="1921287" y="24241"/>
        <a:ext cx="1543218" cy="748327"/>
      </dsp:txXfrm>
    </dsp:sp>
    <dsp:sp modelId="{36000D7A-9025-4D7C-B631-CD5461CF0661}">
      <dsp:nvSpPr>
        <dsp:cNvPr id="0" name=""/>
        <dsp:cNvSpPr/>
      </dsp:nvSpPr>
      <dsp:spPr>
        <a:xfrm>
          <a:off x="2056983" y="795850"/>
          <a:ext cx="164065" cy="931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731"/>
              </a:lnTo>
              <a:lnTo>
                <a:pt x="164065" y="93173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5478F-0D1F-4498-8B3E-FE225C357DF0}">
      <dsp:nvSpPr>
        <dsp:cNvPr id="0" name=""/>
        <dsp:cNvSpPr/>
      </dsp:nvSpPr>
      <dsp:spPr>
        <a:xfrm>
          <a:off x="2221048" y="1025915"/>
          <a:ext cx="1286082" cy="1403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Telefonische Vereinbarung von Terminen mit Mandanten, Rückfragen bei Mandanten, Kanzleien, Gerichten und Behörden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00" kern="1200" dirty="0"/>
        </a:p>
      </dsp:txBody>
      <dsp:txXfrm>
        <a:off x="2258716" y="1063583"/>
        <a:ext cx="1210746" cy="1327996"/>
      </dsp:txXfrm>
    </dsp:sp>
    <dsp:sp modelId="{1CAE14C1-4B82-4952-9972-90CCF8BC8B6D}">
      <dsp:nvSpPr>
        <dsp:cNvPr id="0" name=""/>
        <dsp:cNvSpPr/>
      </dsp:nvSpPr>
      <dsp:spPr>
        <a:xfrm>
          <a:off x="2056983" y="795850"/>
          <a:ext cx="158978" cy="2309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9353"/>
              </a:lnTo>
              <a:lnTo>
                <a:pt x="158978" y="23093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8D159-8325-43E0-9BDE-FEC0E9B25060}">
      <dsp:nvSpPr>
        <dsp:cNvPr id="0" name=""/>
        <dsp:cNvSpPr/>
      </dsp:nvSpPr>
      <dsp:spPr>
        <a:xfrm>
          <a:off x="2215961" y="2596628"/>
          <a:ext cx="1271825" cy="1017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Korrespondenz mit Mandanten, Versicherungen, Gegnern, Behörden, Sachverständigen und Gerichten </a:t>
          </a:r>
        </a:p>
      </dsp:txBody>
      <dsp:txXfrm>
        <a:off x="2245752" y="2626419"/>
        <a:ext cx="1212243" cy="957568"/>
      </dsp:txXfrm>
    </dsp:sp>
    <dsp:sp modelId="{7BDBC6DE-B829-4595-BD33-0C5C6C9A3949}">
      <dsp:nvSpPr>
        <dsp:cNvPr id="0" name=""/>
        <dsp:cNvSpPr/>
      </dsp:nvSpPr>
      <dsp:spPr>
        <a:xfrm>
          <a:off x="3885232" y="959"/>
          <a:ext cx="1589782" cy="79489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Aktenbearbeitung</a:t>
          </a:r>
        </a:p>
      </dsp:txBody>
      <dsp:txXfrm>
        <a:off x="3908514" y="24241"/>
        <a:ext cx="1543218" cy="748327"/>
      </dsp:txXfrm>
    </dsp:sp>
    <dsp:sp modelId="{2263806E-EBAF-4FA9-B7A5-9850E068C483}">
      <dsp:nvSpPr>
        <dsp:cNvPr id="0" name=""/>
        <dsp:cNvSpPr/>
      </dsp:nvSpPr>
      <dsp:spPr>
        <a:xfrm>
          <a:off x="4044210" y="795850"/>
          <a:ext cx="786891" cy="939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163"/>
              </a:lnTo>
              <a:lnTo>
                <a:pt x="786891" y="93916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59D98-E5C0-4893-9D47-BC9398AC1A67}">
      <dsp:nvSpPr>
        <dsp:cNvPr id="0" name=""/>
        <dsp:cNvSpPr/>
      </dsp:nvSpPr>
      <dsp:spPr>
        <a:xfrm>
          <a:off x="4831102" y="1026376"/>
          <a:ext cx="1902638" cy="1417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Anlage von Akten(elektronischen Akten oder Papierakten, Einscannen von Dokumenten, Fertigung von Kopien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Schreiben von Rechnungen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Durchsetzung der Forderungen der Mandanten im Wege der Zwangsvollstreckung</a:t>
          </a:r>
        </a:p>
      </dsp:txBody>
      <dsp:txXfrm>
        <a:off x="4872613" y="1067887"/>
        <a:ext cx="1819616" cy="1334252"/>
      </dsp:txXfrm>
    </dsp:sp>
    <dsp:sp modelId="{225ED3B0-C783-4DDA-8A69-0D08B6F39DCA}">
      <dsp:nvSpPr>
        <dsp:cNvPr id="0" name=""/>
        <dsp:cNvSpPr/>
      </dsp:nvSpPr>
      <dsp:spPr>
        <a:xfrm>
          <a:off x="4044210" y="795850"/>
          <a:ext cx="1240360" cy="2250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0423"/>
              </a:lnTo>
              <a:lnTo>
                <a:pt x="1240360" y="225042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20D38-6816-4C3F-B02D-6EF8264F9959}">
      <dsp:nvSpPr>
        <dsp:cNvPr id="0" name=""/>
        <dsp:cNvSpPr/>
      </dsp:nvSpPr>
      <dsp:spPr>
        <a:xfrm>
          <a:off x="5284571" y="2648828"/>
          <a:ext cx="2433205" cy="7948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Fertigung von Schriftsätzen an Gerichte, Behörden, Dritte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Weiterleitung von Schriftsätzen an die Mandanten und Rechtschutzversicherungen</a:t>
          </a:r>
        </a:p>
      </dsp:txBody>
      <dsp:txXfrm>
        <a:off x="5307853" y="2672110"/>
        <a:ext cx="2386641" cy="7483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D93DD-D21B-4DD8-8C34-0DDD3DFD3C3E}">
      <dsp:nvSpPr>
        <dsp:cNvPr id="0" name=""/>
        <dsp:cNvSpPr/>
      </dsp:nvSpPr>
      <dsp:spPr>
        <a:xfrm>
          <a:off x="1944253" y="632"/>
          <a:ext cx="2064841" cy="103242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Organisation</a:t>
          </a:r>
        </a:p>
      </dsp:txBody>
      <dsp:txXfrm>
        <a:off x="1974492" y="30871"/>
        <a:ext cx="2004363" cy="971942"/>
      </dsp:txXfrm>
    </dsp:sp>
    <dsp:sp modelId="{12792E0C-DE5B-4039-B7EC-3F62E445FA2B}">
      <dsp:nvSpPr>
        <dsp:cNvPr id="0" name=""/>
        <dsp:cNvSpPr/>
      </dsp:nvSpPr>
      <dsp:spPr>
        <a:xfrm>
          <a:off x="2150737" y="1033053"/>
          <a:ext cx="206484" cy="77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315"/>
              </a:lnTo>
              <a:lnTo>
                <a:pt x="206484" y="77431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9FD4-79EC-487B-A8B2-F2B0CFEA20BA}">
      <dsp:nvSpPr>
        <dsp:cNvPr id="0" name=""/>
        <dsp:cNvSpPr/>
      </dsp:nvSpPr>
      <dsp:spPr>
        <a:xfrm>
          <a:off x="2357221" y="1291158"/>
          <a:ext cx="1651873" cy="1032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Führen des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( elektronischen)Termins-, Fristen- und Wiedervorlagekalenders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Koordination von Terminen</a:t>
          </a:r>
        </a:p>
      </dsp:txBody>
      <dsp:txXfrm>
        <a:off x="2387460" y="1321397"/>
        <a:ext cx="1591395" cy="971942"/>
      </dsp:txXfrm>
    </dsp:sp>
    <dsp:sp modelId="{F2B35883-4B94-468C-B057-CF932825086D}">
      <dsp:nvSpPr>
        <dsp:cNvPr id="0" name=""/>
        <dsp:cNvSpPr/>
      </dsp:nvSpPr>
      <dsp:spPr>
        <a:xfrm>
          <a:off x="2150737" y="1033053"/>
          <a:ext cx="206484" cy="2064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4841"/>
              </a:lnTo>
              <a:lnTo>
                <a:pt x="206484" y="206484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416F8-C673-449E-83C7-FCF29B896A9C}">
      <dsp:nvSpPr>
        <dsp:cNvPr id="0" name=""/>
        <dsp:cNvSpPr/>
      </dsp:nvSpPr>
      <dsp:spPr>
        <a:xfrm>
          <a:off x="2357221" y="2581684"/>
          <a:ext cx="1651873" cy="1032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Vorbereitung der Besprechungs- und Gerichtstermine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Bestellung von Büro- und Repräsentationsbedarf</a:t>
          </a:r>
        </a:p>
      </dsp:txBody>
      <dsp:txXfrm>
        <a:off x="2387460" y="2611923"/>
        <a:ext cx="1591395" cy="971942"/>
      </dsp:txXfrm>
    </dsp:sp>
    <dsp:sp modelId="{89A851D9-19B1-4B3D-9BEF-6CF85EE3F7A9}">
      <dsp:nvSpPr>
        <dsp:cNvPr id="0" name=""/>
        <dsp:cNvSpPr/>
      </dsp:nvSpPr>
      <dsp:spPr>
        <a:xfrm>
          <a:off x="4525305" y="632"/>
          <a:ext cx="2064841" cy="1032420"/>
        </a:xfrm>
        <a:prstGeom prst="roundRect">
          <a:avLst>
            <a:gd name="adj" fmla="val 10000"/>
          </a:avLst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Finanzen</a:t>
          </a:r>
        </a:p>
      </dsp:txBody>
      <dsp:txXfrm>
        <a:off x="4555544" y="30871"/>
        <a:ext cx="2004363" cy="971942"/>
      </dsp:txXfrm>
    </dsp:sp>
    <dsp:sp modelId="{6B037458-8A26-454C-AEE4-B7646CD0F7BC}">
      <dsp:nvSpPr>
        <dsp:cNvPr id="0" name=""/>
        <dsp:cNvSpPr/>
      </dsp:nvSpPr>
      <dsp:spPr>
        <a:xfrm>
          <a:off x="4731789" y="1033053"/>
          <a:ext cx="206484" cy="77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315"/>
              </a:lnTo>
              <a:lnTo>
                <a:pt x="206484" y="77431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E5C0D-AAEB-4601-8078-B09FA5064D8D}">
      <dsp:nvSpPr>
        <dsp:cNvPr id="0" name=""/>
        <dsp:cNvSpPr/>
      </dsp:nvSpPr>
      <dsp:spPr>
        <a:xfrm>
          <a:off x="4938273" y="1291158"/>
          <a:ext cx="1651873" cy="1032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Aktenbuchhaltung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Lohnbuchhaltung</a:t>
          </a:r>
        </a:p>
      </dsp:txBody>
      <dsp:txXfrm>
        <a:off x="4968512" y="1321397"/>
        <a:ext cx="1591395" cy="971942"/>
      </dsp:txXfrm>
    </dsp:sp>
    <dsp:sp modelId="{E35F3B62-E85C-4DA9-B2E6-DC9918264D87}">
      <dsp:nvSpPr>
        <dsp:cNvPr id="0" name=""/>
        <dsp:cNvSpPr/>
      </dsp:nvSpPr>
      <dsp:spPr>
        <a:xfrm>
          <a:off x="4731789" y="1033053"/>
          <a:ext cx="206484" cy="2064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4841"/>
              </a:lnTo>
              <a:lnTo>
                <a:pt x="206484" y="206484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D7AA9-5C19-418E-8143-0F51C16D5150}">
      <dsp:nvSpPr>
        <dsp:cNvPr id="0" name=""/>
        <dsp:cNvSpPr/>
      </dsp:nvSpPr>
      <dsp:spPr>
        <a:xfrm>
          <a:off x="4938273" y="2581684"/>
          <a:ext cx="1651873" cy="1032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Beitreibung von eigenen Forderungen</a:t>
          </a:r>
        </a:p>
      </dsp:txBody>
      <dsp:txXfrm>
        <a:off x="4968512" y="2611923"/>
        <a:ext cx="1591395" cy="9719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F2CE3-9FBF-4C4A-B9AF-75482B3B042D}">
      <dsp:nvSpPr>
        <dsp:cNvPr id="0" name=""/>
        <dsp:cNvSpPr/>
      </dsp:nvSpPr>
      <dsp:spPr>
        <a:xfrm>
          <a:off x="0" y="73818"/>
          <a:ext cx="2667000" cy="1600199"/>
        </a:xfrm>
        <a:prstGeom prst="rect">
          <a:avLst/>
        </a:prstGeom>
        <a:gradFill rotWithShape="1">
          <a:gsLst>
            <a:gs pos="0">
              <a:schemeClr val="accent3"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Kommunikationsgeschick</a:t>
          </a:r>
        </a:p>
      </dsp:txBody>
      <dsp:txXfrm>
        <a:off x="0" y="73818"/>
        <a:ext cx="2667000" cy="1600199"/>
      </dsp:txXfrm>
    </dsp:sp>
    <dsp:sp modelId="{E1C23BAE-38D9-4CAD-A35C-5814C9160358}">
      <dsp:nvSpPr>
        <dsp:cNvPr id="0" name=""/>
        <dsp:cNvSpPr/>
      </dsp:nvSpPr>
      <dsp:spPr>
        <a:xfrm>
          <a:off x="2933700" y="73818"/>
          <a:ext cx="2667000" cy="1600199"/>
        </a:xfrm>
        <a:prstGeom prst="rect">
          <a:avLst/>
        </a:prstGeom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Organisationstalent</a:t>
          </a:r>
        </a:p>
      </dsp:txBody>
      <dsp:txXfrm>
        <a:off x="2933700" y="73818"/>
        <a:ext cx="2667000" cy="1600199"/>
      </dsp:txXfrm>
    </dsp:sp>
    <dsp:sp modelId="{0E3A7233-01B7-430A-8C8E-4D0ED71C7B6A}">
      <dsp:nvSpPr>
        <dsp:cNvPr id="0" name=""/>
        <dsp:cNvSpPr/>
      </dsp:nvSpPr>
      <dsp:spPr>
        <a:xfrm>
          <a:off x="5867399" y="73818"/>
          <a:ext cx="2667000" cy="1600199"/>
        </a:xfrm>
        <a:prstGeom prst="rect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Sorgfalt</a:t>
          </a:r>
        </a:p>
      </dsp:txBody>
      <dsp:txXfrm>
        <a:off x="5867399" y="73818"/>
        <a:ext cx="2667000" cy="1600199"/>
      </dsp:txXfrm>
    </dsp:sp>
    <dsp:sp modelId="{17D654EC-33E6-4405-BA4D-081BE610E667}">
      <dsp:nvSpPr>
        <dsp:cNvPr id="0" name=""/>
        <dsp:cNvSpPr/>
      </dsp:nvSpPr>
      <dsp:spPr>
        <a:xfrm>
          <a:off x="1466850" y="1940718"/>
          <a:ext cx="2667000" cy="1600199"/>
        </a:xfrm>
        <a:prstGeom prst="rect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Verschwiegenheit und Diskretion</a:t>
          </a:r>
        </a:p>
      </dsp:txBody>
      <dsp:txXfrm>
        <a:off x="1466850" y="1940718"/>
        <a:ext cx="2667000" cy="1600199"/>
      </dsp:txXfrm>
    </dsp:sp>
    <dsp:sp modelId="{E6BBDAED-3327-43E7-BA4E-9AB0BC38E3DA}">
      <dsp:nvSpPr>
        <dsp:cNvPr id="0" name=""/>
        <dsp:cNvSpPr/>
      </dsp:nvSpPr>
      <dsp:spPr>
        <a:xfrm>
          <a:off x="4400550" y="1940719"/>
          <a:ext cx="2667000" cy="1600199"/>
        </a:xfrm>
        <a:prstGeom prst="rect">
          <a:avLst/>
        </a:prstGeom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Gutes Ausdrucksvermögen in Wort und Schrift</a:t>
          </a:r>
        </a:p>
      </dsp:txBody>
      <dsp:txXfrm>
        <a:off x="4400550" y="1940719"/>
        <a:ext cx="2667000" cy="16001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F6BE7-D43D-4E89-8E17-A7C8296BA31F}">
      <dsp:nvSpPr>
        <dsp:cNvPr id="0" name=""/>
        <dsp:cNvSpPr/>
      </dsp:nvSpPr>
      <dsp:spPr>
        <a:xfrm>
          <a:off x="0" y="218728"/>
          <a:ext cx="8534400" cy="673792"/>
        </a:xfrm>
        <a:prstGeom prst="roundRect">
          <a:avLst>
            <a:gd name="adj" fmla="val 10000"/>
          </a:avLst>
        </a:prstGeom>
        <a:solidFill>
          <a:schemeClr val="accent6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 dirty="0"/>
            <a:t>940 € im 1.Ausbildungsjahr</a:t>
          </a:r>
        </a:p>
      </dsp:txBody>
      <dsp:txXfrm>
        <a:off x="1845786" y="218728"/>
        <a:ext cx="6688613" cy="673792"/>
      </dsp:txXfrm>
    </dsp:sp>
    <dsp:sp modelId="{66AC665D-DE67-42F1-ADF9-78D3CC7B66BD}">
      <dsp:nvSpPr>
        <dsp:cNvPr id="0" name=""/>
        <dsp:cNvSpPr/>
      </dsp:nvSpPr>
      <dsp:spPr>
        <a:xfrm>
          <a:off x="138906" y="0"/>
          <a:ext cx="1706880" cy="11112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A2621A-A4ED-4628-A31A-9CB956AA2E88}">
      <dsp:nvSpPr>
        <dsp:cNvPr id="0" name=""/>
        <dsp:cNvSpPr/>
      </dsp:nvSpPr>
      <dsp:spPr>
        <a:xfrm>
          <a:off x="0" y="1290487"/>
          <a:ext cx="8534400" cy="792029"/>
        </a:xfrm>
        <a:prstGeom prst="roundRect">
          <a:avLst>
            <a:gd name="adj" fmla="val 10000"/>
          </a:avLst>
        </a:prstGeom>
        <a:solidFill>
          <a:srgbClr val="FFC000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 dirty="0"/>
            <a:t>1050 € im 2.Ausbildungsjahr</a:t>
          </a:r>
        </a:p>
      </dsp:txBody>
      <dsp:txXfrm>
        <a:off x="1845786" y="1290487"/>
        <a:ext cx="6688613" cy="792029"/>
      </dsp:txXfrm>
    </dsp:sp>
    <dsp:sp modelId="{6CB45196-2631-4F9E-A2E1-8CC54ED51FAE}">
      <dsp:nvSpPr>
        <dsp:cNvPr id="0" name=""/>
        <dsp:cNvSpPr/>
      </dsp:nvSpPr>
      <dsp:spPr>
        <a:xfrm>
          <a:off x="138906" y="1250155"/>
          <a:ext cx="1706880" cy="11112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ED159-528D-40FA-AD44-69D164DFA3F0}">
      <dsp:nvSpPr>
        <dsp:cNvPr id="0" name=""/>
        <dsp:cNvSpPr/>
      </dsp:nvSpPr>
      <dsp:spPr>
        <a:xfrm>
          <a:off x="0" y="2607005"/>
          <a:ext cx="8534400" cy="89786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 dirty="0"/>
            <a:t>1150 € im 3.Ausbildungsjahr</a:t>
          </a:r>
        </a:p>
      </dsp:txBody>
      <dsp:txXfrm>
        <a:off x="1845786" y="2607005"/>
        <a:ext cx="6688613" cy="897861"/>
      </dsp:txXfrm>
    </dsp:sp>
    <dsp:sp modelId="{E074CE61-8309-4444-B323-E12014B9F6E4}">
      <dsp:nvSpPr>
        <dsp:cNvPr id="0" name=""/>
        <dsp:cNvSpPr/>
      </dsp:nvSpPr>
      <dsp:spPr>
        <a:xfrm>
          <a:off x="138906" y="2500311"/>
          <a:ext cx="1706880" cy="11112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2D24-BF1B-46B2-BFFF-87A954BA3A02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46A1-95F3-45F3-8A3B-49B90E0C8001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956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2D24-BF1B-46B2-BFFF-87A954BA3A02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46A1-95F3-45F3-8A3B-49B90E0C80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13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2D24-BF1B-46B2-BFFF-87A954BA3A02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46A1-95F3-45F3-8A3B-49B90E0C80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975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2D24-BF1B-46B2-BFFF-87A954BA3A02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46A1-95F3-45F3-8A3B-49B90E0C8001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7102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2D24-BF1B-46B2-BFFF-87A954BA3A02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46A1-95F3-45F3-8A3B-49B90E0C80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198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2D24-BF1B-46B2-BFFF-87A954BA3A02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46A1-95F3-45F3-8A3B-49B90E0C8001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7566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2D24-BF1B-46B2-BFFF-87A954BA3A02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46A1-95F3-45F3-8A3B-49B90E0C80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47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2D24-BF1B-46B2-BFFF-87A954BA3A02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46A1-95F3-45F3-8A3B-49B90E0C80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054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2D24-BF1B-46B2-BFFF-87A954BA3A02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46A1-95F3-45F3-8A3B-49B90E0C80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486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2D24-BF1B-46B2-BFFF-87A954BA3A02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46A1-95F3-45F3-8A3B-49B90E0C80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38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2D24-BF1B-46B2-BFFF-87A954BA3A02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46A1-95F3-45F3-8A3B-49B90E0C80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20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2D24-BF1B-46B2-BFFF-87A954BA3A02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46A1-95F3-45F3-8A3B-49B90E0C80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524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2D24-BF1B-46B2-BFFF-87A954BA3A02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46A1-95F3-45F3-8A3B-49B90E0C80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83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2D24-BF1B-46B2-BFFF-87A954BA3A02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46A1-95F3-45F3-8A3B-49B90E0C80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45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2D24-BF1B-46B2-BFFF-87A954BA3A02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46A1-95F3-45F3-8A3B-49B90E0C80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73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2D24-BF1B-46B2-BFFF-87A954BA3A02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46A1-95F3-45F3-8A3B-49B90E0C80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174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2D24-BF1B-46B2-BFFF-87A954BA3A02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46A1-95F3-45F3-8A3B-49B90E0C80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10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8382D24-BF1B-46B2-BFFF-87A954BA3A02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B8846A1-95F3-45F3-8A3B-49B90E0C80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626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54E9EE7-402E-946B-FCC3-F5F500CA4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Ausbildung zur/zum Rechtsanwaltsfachangestellten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8EADEBDA-F039-1841-8CF7-30CD266559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9B7658A-16AF-71A0-A545-8C6E32D6A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14" y="4198289"/>
            <a:ext cx="4439740" cy="180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7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7928F-0753-43F6-C2BC-3842F596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Berufsschule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67941B-732B-4304-87AA-28028A85F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 der Regel findet der Berufsschulunterricht ein bis zweimal in der Woche statt</a:t>
            </a:r>
          </a:p>
          <a:p>
            <a:r>
              <a:rPr lang="de-DE" dirty="0"/>
              <a:t>Unterrichtsfächer:</a:t>
            </a:r>
          </a:p>
          <a:p>
            <a:pPr lvl="1"/>
            <a:r>
              <a:rPr lang="de-DE" dirty="0"/>
              <a:t>Allgemeine Fächer wie Deutsch, Sozialkunde oder Sport</a:t>
            </a:r>
          </a:p>
          <a:p>
            <a:pPr lvl="1"/>
            <a:r>
              <a:rPr lang="de-DE" dirty="0"/>
              <a:t>Berufsspezifische Fächer wie Büroorganisation, Mandantenbetreuung, Verfahrensrecht, Kostenrecht, Rechtsanwendung, Buchführung</a:t>
            </a:r>
          </a:p>
          <a:p>
            <a:pPr lvl="1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3094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3F5669D-179C-FD9B-FD38-557FFBAF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Ausbildungsdauer</a:t>
            </a:r>
            <a:br>
              <a:rPr lang="de-DE" dirty="0"/>
            </a:br>
            <a:r>
              <a:rPr lang="de-DE" dirty="0"/>
              <a:t>Prüfungen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2966B94-8BC6-497A-91DB-3A72CED28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Ausbildung dauert in der Regel drei Jahre</a:t>
            </a:r>
          </a:p>
          <a:p>
            <a:r>
              <a:rPr lang="de-DE" dirty="0"/>
              <a:t>Die Verkürzung der Ausbildung unter gewissen Voraussetzungen ist möglich(Abitur, Fachhochschulreife, anderweitige Berufsabschlüsse)</a:t>
            </a:r>
          </a:p>
          <a:p>
            <a:r>
              <a:rPr lang="de-DE" dirty="0"/>
              <a:t>Möglich ist auch die vorzeitige Zulassung zur Abschlussprüfung bei guten Leistungen in Berufsschule und Betrieb</a:t>
            </a:r>
          </a:p>
          <a:p>
            <a:r>
              <a:rPr lang="de-DE" dirty="0"/>
              <a:t>Die Ausbildung kann auch als Teilzeitausbildung absolviert werden(bei entsprechender Verlängerung der Ausbildungsdauer)</a:t>
            </a:r>
          </a:p>
        </p:txBody>
      </p:sp>
    </p:spTree>
    <p:extLst>
      <p:ext uri="{BB962C8B-B14F-4D97-AF65-F5344CB8AC3E}">
        <p14:creationId xmlns:p14="http://schemas.microsoft.com/office/powerpoint/2010/main" val="261081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47BED1A-BEA0-4BA2-6DCF-327F9BF6A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23" y="4447575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de-DE" dirty="0"/>
              <a:t>Beschäftigung nach der Ausbildung/ Fort- und Weiterbildung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1BF4257-A249-55D4-06D4-531F8E911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Vielfältige Beschäftigungsmöglichkeiten und Karrierechancen nach erfolgreicher Beendigung der Ausbildung in Rechtsanwaltskanzleien, Rechtsabteilungen von Unternehmen, Banken, Verwaltung und Justiz</a:t>
            </a:r>
          </a:p>
          <a:p>
            <a:endParaRPr lang="de-DE" dirty="0"/>
          </a:p>
          <a:p>
            <a:r>
              <a:rPr lang="de-DE" dirty="0"/>
              <a:t>Fortbildung zur/zum staatlich geprüften Rechtsfachwirt/in (in Kürze außerdem Fortbildung zur</a:t>
            </a:r>
            <a:r>
              <a:rPr lang="de-DE"/>
              <a:t>/zum Berufsspezialist</a:t>
            </a:r>
            <a:r>
              <a:rPr lang="de-DE" dirty="0"/>
              <a:t>/in und Bachelor Professional</a:t>
            </a:r>
          </a:p>
        </p:txBody>
      </p:sp>
    </p:spTree>
    <p:extLst>
      <p:ext uri="{BB962C8B-B14F-4D97-AF65-F5344CB8AC3E}">
        <p14:creationId xmlns:p14="http://schemas.microsoft.com/office/powerpoint/2010/main" val="28678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EF89736-90AB-6445-F050-430F3C343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562" y="4665133"/>
            <a:ext cx="7658431" cy="2192867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B0499D59-5A65-D72C-4A27-99AE8C66C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377967"/>
              </p:ext>
            </p:extLst>
          </p:nvPr>
        </p:nvGraphicFramePr>
        <p:xfrm>
          <a:off x="334355" y="1441172"/>
          <a:ext cx="9494781" cy="4124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049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E315B6-5FD6-AF30-5BE7-55E9AD624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18205"/>
            <a:ext cx="11783433" cy="476194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Allgemeines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BA8384-92A7-B359-96F6-B721A124E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05D32860-0D49-14A5-F56A-1CC1E0C991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1484516"/>
              </p:ext>
            </p:extLst>
          </p:nvPr>
        </p:nvGraphicFramePr>
        <p:xfrm>
          <a:off x="2031999" y="421418"/>
          <a:ext cx="8956703" cy="4341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4785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E7A20-3D32-9BAD-5442-C1C7B3F3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                   Jobbeschreibung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621401D2-65DF-9698-198B-A490C2AA5B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557436"/>
              </p:ext>
            </p:extLst>
          </p:nvPr>
        </p:nvGraphicFramePr>
        <p:xfrm>
          <a:off x="684212" y="1043609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260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A35F38-FBCD-52AE-0DD1-F8534698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                    Jobbeschreibung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2184ABD4-64B4-8578-977A-C98156E06F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715511"/>
              </p:ext>
            </p:extLst>
          </p:nvPr>
        </p:nvGraphicFramePr>
        <p:xfrm>
          <a:off x="684213" y="685800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7925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2CEC4-AF4A-0BCD-2CCA-3843431F7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Persönliche Voraussetzungen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C225EE51-12A1-9241-DD8B-70EECFF95E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93558"/>
              </p:ext>
            </p:extLst>
          </p:nvPr>
        </p:nvGraphicFramePr>
        <p:xfrm>
          <a:off x="684213" y="685800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8808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20DDF0-8480-03CE-07E8-01DA4C21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534" y="4487332"/>
            <a:ext cx="7183078" cy="1507067"/>
          </a:xfrm>
        </p:spPr>
        <p:txBody>
          <a:bodyPr/>
          <a:lstStyle/>
          <a:p>
            <a:r>
              <a:rPr lang="de-DE" dirty="0"/>
              <a:t>Durchschnittliche Ausbildungsvergütung</a:t>
            </a: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1F1216CF-CD12-4CDC-9642-7DDB7293CB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434478"/>
              </p:ext>
            </p:extLst>
          </p:nvPr>
        </p:nvGraphicFramePr>
        <p:xfrm>
          <a:off x="684213" y="685800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367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4166F4B-4CC2-263D-ECF9-4946A270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für den Ablauf eines </a:t>
            </a:r>
            <a:r>
              <a:rPr lang="de-DE" dirty="0" err="1"/>
              <a:t>ArbeitsTages</a:t>
            </a:r>
            <a:r>
              <a:rPr lang="de-DE" dirty="0"/>
              <a:t> in der Kanzlei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C58D1DC-505D-8812-7AB4-88B7D7CFA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Vormittag: </a:t>
            </a:r>
          </a:p>
          <a:p>
            <a:pPr lvl="1"/>
            <a:r>
              <a:rPr lang="de-DE" dirty="0"/>
              <a:t>Heraussuchen der Wiedervorlagen und der Akten für die anstehenden Besprechungs- und Gerichtstermine</a:t>
            </a:r>
          </a:p>
          <a:p>
            <a:pPr lvl="1"/>
            <a:r>
              <a:rPr lang="de-DE" dirty="0"/>
              <a:t>Vorlage der Fristen</a:t>
            </a:r>
          </a:p>
          <a:p>
            <a:pPr lvl="1"/>
            <a:r>
              <a:rPr lang="de-DE" dirty="0"/>
              <a:t>Bearbeitung der Eingangspost</a:t>
            </a:r>
          </a:p>
          <a:p>
            <a:pPr lvl="1"/>
            <a:r>
              <a:rPr lang="de-DE" dirty="0"/>
              <a:t>Schreiben von Schriftsätzen</a:t>
            </a:r>
          </a:p>
          <a:p>
            <a:pPr lvl="1"/>
            <a:r>
              <a:rPr lang="de-DE" dirty="0"/>
              <a:t>Empfang der Mandanten</a:t>
            </a:r>
          </a:p>
          <a:p>
            <a:pPr lvl="1"/>
            <a:r>
              <a:rPr lang="de-DE" dirty="0"/>
              <a:t>Anleitungen/Besprechungen mit den Ausbildern und/oder den Rechtsanwaltsfachangestellten</a:t>
            </a:r>
          </a:p>
          <a:p>
            <a:r>
              <a:rPr lang="de-DE" dirty="0"/>
              <a:t>Mittagspause</a:t>
            </a:r>
          </a:p>
        </p:txBody>
      </p:sp>
    </p:spTree>
    <p:extLst>
      <p:ext uri="{BB962C8B-B14F-4D97-AF65-F5344CB8AC3E}">
        <p14:creationId xmlns:p14="http://schemas.microsoft.com/office/powerpoint/2010/main" val="2209566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F40FC-93B9-F2F7-4AA5-A8C77770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für den </a:t>
            </a:r>
            <a:r>
              <a:rPr lang="de-DE" dirty="0" err="1"/>
              <a:t>ablauf</a:t>
            </a:r>
            <a:r>
              <a:rPr lang="de-DE" dirty="0"/>
              <a:t> eines </a:t>
            </a:r>
            <a:r>
              <a:rPr lang="de-DE" dirty="0" err="1"/>
              <a:t>arbeitstages</a:t>
            </a:r>
            <a:r>
              <a:rPr lang="de-DE" dirty="0"/>
              <a:t> in der </a:t>
            </a:r>
            <a:r>
              <a:rPr lang="de-DE" dirty="0" err="1"/>
              <a:t>kanzlei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B31DB2-38BC-DB04-738A-D581D03D1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Nachmittag</a:t>
            </a:r>
          </a:p>
          <a:p>
            <a:pPr lvl="1"/>
            <a:r>
              <a:rPr lang="de-DE" dirty="0"/>
              <a:t>Empfang von Mandanten</a:t>
            </a:r>
          </a:p>
          <a:p>
            <a:pPr lvl="1"/>
            <a:r>
              <a:rPr lang="de-DE" dirty="0"/>
              <a:t>Telefondienst: Annahme/Weiterleitung von Anrufen von Mandanten, Gerichten, Behörden, Rechtsanwälten, Vereinbarung/Verlegung von Besprechungstermine</a:t>
            </a:r>
          </a:p>
          <a:p>
            <a:pPr lvl="1"/>
            <a:r>
              <a:rPr lang="de-DE" dirty="0"/>
              <a:t>Anlage und Bearbeitung von Akten( Einsortieren/Einscannen der Post und der Mandantenunterlagen)</a:t>
            </a:r>
          </a:p>
          <a:p>
            <a:pPr lvl="1"/>
            <a:r>
              <a:rPr lang="de-DE" dirty="0"/>
              <a:t>Schreiben von Schriftsätzen nach Diktat/ Bearbeitung der Zwangsvollstreckungsakten</a:t>
            </a:r>
          </a:p>
          <a:p>
            <a:pPr lvl="1"/>
            <a:r>
              <a:rPr lang="de-DE" dirty="0"/>
              <a:t>Überprüfung des Bestandes von Bürobedarf/Bestellung von Bürobedarf</a:t>
            </a:r>
          </a:p>
          <a:p>
            <a:pPr lvl="1"/>
            <a:r>
              <a:rPr lang="de-DE" dirty="0"/>
              <a:t>Anleitung/Besprechungen mit Ausbilder und/oder Rechtsanwaltsfachangestellten</a:t>
            </a:r>
          </a:p>
        </p:txBody>
      </p:sp>
    </p:spTree>
    <p:extLst>
      <p:ext uri="{BB962C8B-B14F-4D97-AF65-F5344CB8AC3E}">
        <p14:creationId xmlns:p14="http://schemas.microsoft.com/office/powerpoint/2010/main" val="86035989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473</Words>
  <Application>Microsoft Office PowerPoint</Application>
  <PresentationFormat>Breitbild</PresentationFormat>
  <Paragraphs>79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Century Gothic</vt:lpstr>
      <vt:lpstr>Wingdings</vt:lpstr>
      <vt:lpstr>Wingdings 3</vt:lpstr>
      <vt:lpstr>Segment</vt:lpstr>
      <vt:lpstr>Ausbildung zur/zum Rechtsanwaltsfachangestellten</vt:lpstr>
      <vt:lpstr>PowerPoint-Präsentation</vt:lpstr>
      <vt:lpstr>Allgemeines</vt:lpstr>
      <vt:lpstr>                      Jobbeschreibung</vt:lpstr>
      <vt:lpstr>                       Jobbeschreibung</vt:lpstr>
      <vt:lpstr>Persönliche Voraussetzungen</vt:lpstr>
      <vt:lpstr>Durchschnittliche Ausbildungsvergütung</vt:lpstr>
      <vt:lpstr>Beispiel für den Ablauf eines ArbeitsTages in der Kanzlei</vt:lpstr>
      <vt:lpstr>Beispiel für den ablauf eines arbeitstages in der kanzlei</vt:lpstr>
      <vt:lpstr>Berufsschule</vt:lpstr>
      <vt:lpstr>Ausbildungsdauer Prüfungen</vt:lpstr>
      <vt:lpstr>Beschäftigung nach der Ausbildung/ Fort- und Weiterbildung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Ausbildung zur/zum Rechtsfachangestellten</dc:title>
  <dc:creator>Geschäftsführung</dc:creator>
  <cp:lastModifiedBy>Geschäftsführung</cp:lastModifiedBy>
  <cp:revision>7</cp:revision>
  <dcterms:created xsi:type="dcterms:W3CDTF">2024-03-18T15:14:34Z</dcterms:created>
  <dcterms:modified xsi:type="dcterms:W3CDTF">2024-03-20T11:32:05Z</dcterms:modified>
</cp:coreProperties>
</file>